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3"/>
  </p:notesMasterIdLst>
  <p:handoutMasterIdLst>
    <p:handoutMasterId r:id="rId14"/>
  </p:handoutMasterIdLst>
  <p:sldIdLst>
    <p:sldId id="376" r:id="rId2"/>
    <p:sldId id="378" r:id="rId3"/>
    <p:sldId id="379" r:id="rId4"/>
    <p:sldId id="380" r:id="rId5"/>
    <p:sldId id="387" r:id="rId6"/>
    <p:sldId id="386" r:id="rId7"/>
    <p:sldId id="384" r:id="rId8"/>
    <p:sldId id="383" r:id="rId9"/>
    <p:sldId id="385" r:id="rId10"/>
    <p:sldId id="382" r:id="rId11"/>
    <p:sldId id="390" r:id="rId12"/>
  </p:sldIdLst>
  <p:sldSz cx="9144000" cy="5143500" type="screen16x9"/>
  <p:notesSz cx="6858000" cy="9144000"/>
  <p:embeddedFontLst>
    <p:embeddedFont>
      <p:font typeface="Arial Nova Cond" panose="020B0506020202020204" pitchFamily="34" charset="0"/>
      <p:regular r:id="rId15"/>
      <p:bold r:id="rId16"/>
      <p:italic r:id="rId17"/>
      <p:boldItalic r:id="rId18"/>
    </p:embeddedFont>
    <p:embeddedFont>
      <p:font typeface="Krona One" panose="020B0604020202020204" charset="0"/>
      <p:regular r:id="rId19"/>
    </p:embeddedFont>
    <p:embeddedFont>
      <p:font typeface="Work Sans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84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A41D03-AEC8-44FB-942F-3783E515BED6}">
  <a:tblStyle styleId="{8EA41D03-AEC8-44FB-942F-3783E515BE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916FEB0-2854-422E-AAF3-1A7CE51925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E7825A-1A6C-DC1E-91FC-F7783A8C1D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D8FCD-C3C4-44A5-A6D4-9B5FF0B25D82}" type="datetime1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CE44EA-D7C9-FB46-A980-6E2562A6E2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68CB99-CC3D-B1DB-C13F-7F6BCCA77A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F78D0-93FB-48E0-A4BA-E0377E403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026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b2b10aaf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eb2b10aaf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b2b10aaf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eb2b10aaf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599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b2b10aaf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eb2b10aaf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64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b2b10aaf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eb2b10aaf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90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b2b10aaf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eb2b10aaf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93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b2b10aaf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eb2b10aaf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756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b2b10aaf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eb2b10aaf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99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b2b10aaf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eb2b10aaf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24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b2b10aaf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eb2b10aaf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06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b2b10aaf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eb2b10aaf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268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b2b10aaf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eb2b10aaf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00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890925" y="-1489025"/>
            <a:ext cx="6537295" cy="6994559"/>
          </a:xfrm>
          <a:custGeom>
            <a:avLst/>
            <a:gdLst/>
            <a:ahLst/>
            <a:cxnLst/>
            <a:rect l="l" t="t" r="r" b="b"/>
            <a:pathLst>
              <a:path w="81862" h="87588" extrusionOk="0">
                <a:moveTo>
                  <a:pt x="15125" y="1"/>
                </a:moveTo>
                <a:cubicBezTo>
                  <a:pt x="0" y="13"/>
                  <a:pt x="4318" y="37578"/>
                  <a:pt x="13961" y="60333"/>
                </a:cubicBezTo>
                <a:cubicBezTo>
                  <a:pt x="22451" y="80383"/>
                  <a:pt x="34678" y="87588"/>
                  <a:pt x="46214" y="87588"/>
                </a:cubicBezTo>
                <a:cubicBezTo>
                  <a:pt x="51344" y="87588"/>
                  <a:pt x="56330" y="86169"/>
                  <a:pt x="60793" y="83816"/>
                </a:cubicBezTo>
                <a:cubicBezTo>
                  <a:pt x="75312" y="76162"/>
                  <a:pt x="81862" y="52558"/>
                  <a:pt x="52933" y="38621"/>
                </a:cubicBezTo>
                <a:cubicBezTo>
                  <a:pt x="31864" y="28468"/>
                  <a:pt x="34618" y="7023"/>
                  <a:pt x="20074" y="1104"/>
                </a:cubicBezTo>
                <a:cubicBezTo>
                  <a:pt x="18230" y="352"/>
                  <a:pt x="16593" y="1"/>
                  <a:pt x="15125" y="1"/>
                </a:cubicBezTo>
                <a:close/>
              </a:path>
            </a:pathLst>
          </a:custGeom>
          <a:solidFill>
            <a:srgbClr val="E9CFC0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4825" y="1383175"/>
            <a:ext cx="4107000" cy="23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33625" y="3702875"/>
            <a:ext cx="41742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_1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/>
          <p:nvPr/>
        </p:nvSpPr>
        <p:spPr>
          <a:xfrm rot="-936349">
            <a:off x="-93838" y="-3135552"/>
            <a:ext cx="9026292" cy="9657654"/>
          </a:xfrm>
          <a:custGeom>
            <a:avLst/>
            <a:gdLst/>
            <a:ahLst/>
            <a:cxnLst/>
            <a:rect l="l" t="t" r="r" b="b"/>
            <a:pathLst>
              <a:path w="81862" h="87588" extrusionOk="0">
                <a:moveTo>
                  <a:pt x="15125" y="1"/>
                </a:moveTo>
                <a:cubicBezTo>
                  <a:pt x="0" y="13"/>
                  <a:pt x="4318" y="37578"/>
                  <a:pt x="13961" y="60333"/>
                </a:cubicBezTo>
                <a:cubicBezTo>
                  <a:pt x="22451" y="80383"/>
                  <a:pt x="34678" y="87588"/>
                  <a:pt x="46214" y="87588"/>
                </a:cubicBezTo>
                <a:cubicBezTo>
                  <a:pt x="51344" y="87588"/>
                  <a:pt x="56330" y="86169"/>
                  <a:pt x="60793" y="83816"/>
                </a:cubicBezTo>
                <a:cubicBezTo>
                  <a:pt x="75312" y="76162"/>
                  <a:pt x="81862" y="52558"/>
                  <a:pt x="52933" y="38621"/>
                </a:cubicBezTo>
                <a:cubicBezTo>
                  <a:pt x="31864" y="28468"/>
                  <a:pt x="34618" y="7023"/>
                  <a:pt x="20074" y="1104"/>
                </a:cubicBezTo>
                <a:cubicBezTo>
                  <a:pt x="18230" y="352"/>
                  <a:pt x="16593" y="1"/>
                  <a:pt x="15125" y="1"/>
                </a:cubicBezTo>
                <a:close/>
              </a:path>
            </a:pathLst>
          </a:custGeom>
          <a:solidFill>
            <a:srgbClr val="E9CFC0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4248" y="174097"/>
            <a:ext cx="2362433" cy="3668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64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 shadeToTitle="1">
        <a:solidFill>
          <a:srgbClr val="FF99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5250" y="381378"/>
            <a:ext cx="780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0" r:id="rId2"/>
    <p:sldLayoutId id="2147483681" r:id="rId3"/>
    <p:sldLayoutId id="214748368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8"/>
          <p:cNvGrpSpPr/>
          <p:nvPr/>
        </p:nvGrpSpPr>
        <p:grpSpPr>
          <a:xfrm>
            <a:off x="7639397" y="3748913"/>
            <a:ext cx="1279646" cy="1194765"/>
            <a:chOff x="4439940" y="1452641"/>
            <a:chExt cx="1279646" cy="1194765"/>
          </a:xfrm>
        </p:grpSpPr>
        <p:sp>
          <p:nvSpPr>
            <p:cNvPr id="433" name="Google Shape;433;p38"/>
            <p:cNvSpPr/>
            <p:nvPr/>
          </p:nvSpPr>
          <p:spPr>
            <a:xfrm>
              <a:off x="5641261" y="2050607"/>
              <a:ext cx="78326" cy="54438"/>
            </a:xfrm>
            <a:custGeom>
              <a:avLst/>
              <a:gdLst/>
              <a:ahLst/>
              <a:cxnLst/>
              <a:rect l="l" t="t" r="r" b="b"/>
              <a:pathLst>
                <a:path w="3692" h="2566" extrusionOk="0">
                  <a:moveTo>
                    <a:pt x="1849" y="1"/>
                  </a:moveTo>
                  <a:cubicBezTo>
                    <a:pt x="1647" y="1"/>
                    <a:pt x="1433" y="56"/>
                    <a:pt x="1215" y="181"/>
                  </a:cubicBezTo>
                  <a:cubicBezTo>
                    <a:pt x="0" y="871"/>
                    <a:pt x="734" y="2566"/>
                    <a:pt x="1858" y="2566"/>
                  </a:cubicBezTo>
                  <a:cubicBezTo>
                    <a:pt x="2059" y="2566"/>
                    <a:pt x="2272" y="2512"/>
                    <a:pt x="2488" y="2389"/>
                  </a:cubicBezTo>
                  <a:cubicBezTo>
                    <a:pt x="3691" y="1701"/>
                    <a:pt x="2969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068032" y="1474004"/>
              <a:ext cx="84054" cy="58617"/>
            </a:xfrm>
            <a:custGeom>
              <a:avLst/>
              <a:gdLst/>
              <a:ahLst/>
              <a:cxnLst/>
              <a:rect l="l" t="t" r="r" b="b"/>
              <a:pathLst>
                <a:path w="3962" h="2763" extrusionOk="0">
                  <a:moveTo>
                    <a:pt x="1967" y="1"/>
                  </a:moveTo>
                  <a:cubicBezTo>
                    <a:pt x="1753" y="1"/>
                    <a:pt x="1526" y="58"/>
                    <a:pt x="1295" y="190"/>
                  </a:cubicBezTo>
                  <a:cubicBezTo>
                    <a:pt x="0" y="941"/>
                    <a:pt x="778" y="2762"/>
                    <a:pt x="1975" y="2762"/>
                  </a:cubicBezTo>
                  <a:cubicBezTo>
                    <a:pt x="2191" y="2762"/>
                    <a:pt x="2420" y="2703"/>
                    <a:pt x="2653" y="2568"/>
                  </a:cubicBezTo>
                  <a:cubicBezTo>
                    <a:pt x="3962" y="1826"/>
                    <a:pt x="3171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5398498" y="2235029"/>
              <a:ext cx="159834" cy="111273"/>
            </a:xfrm>
            <a:custGeom>
              <a:avLst/>
              <a:gdLst/>
              <a:ahLst/>
              <a:cxnLst/>
              <a:rect l="l" t="t" r="r" b="b"/>
              <a:pathLst>
                <a:path w="7534" h="5245" extrusionOk="0">
                  <a:moveTo>
                    <a:pt x="3758" y="1"/>
                  </a:moveTo>
                  <a:cubicBezTo>
                    <a:pt x="3348" y="1"/>
                    <a:pt x="2912" y="112"/>
                    <a:pt x="2469" y="367"/>
                  </a:cubicBezTo>
                  <a:cubicBezTo>
                    <a:pt x="0" y="1777"/>
                    <a:pt x="1492" y="5245"/>
                    <a:pt x="3778" y="5245"/>
                  </a:cubicBezTo>
                  <a:cubicBezTo>
                    <a:pt x="4188" y="5245"/>
                    <a:pt x="4623" y="5134"/>
                    <a:pt x="5065" y="4879"/>
                  </a:cubicBezTo>
                  <a:cubicBezTo>
                    <a:pt x="7533" y="3460"/>
                    <a:pt x="6043" y="1"/>
                    <a:pt x="3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130319" y="1982167"/>
              <a:ext cx="185907" cy="129666"/>
            </a:xfrm>
            <a:custGeom>
              <a:avLst/>
              <a:gdLst/>
              <a:ahLst/>
              <a:cxnLst/>
              <a:rect l="l" t="t" r="r" b="b"/>
              <a:pathLst>
                <a:path w="8763" h="6112" extrusionOk="0">
                  <a:moveTo>
                    <a:pt x="4365" y="0"/>
                  </a:moveTo>
                  <a:cubicBezTo>
                    <a:pt x="3889" y="0"/>
                    <a:pt x="3385" y="129"/>
                    <a:pt x="2871" y="423"/>
                  </a:cubicBezTo>
                  <a:cubicBezTo>
                    <a:pt x="1" y="2081"/>
                    <a:pt x="1730" y="6111"/>
                    <a:pt x="4394" y="6111"/>
                  </a:cubicBezTo>
                  <a:cubicBezTo>
                    <a:pt x="4870" y="6111"/>
                    <a:pt x="5377" y="5982"/>
                    <a:pt x="5892" y="5688"/>
                  </a:cubicBezTo>
                  <a:cubicBezTo>
                    <a:pt x="8762" y="4031"/>
                    <a:pt x="7025" y="0"/>
                    <a:pt x="4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4786678" y="1797109"/>
              <a:ext cx="113352" cy="78899"/>
            </a:xfrm>
            <a:custGeom>
              <a:avLst/>
              <a:gdLst/>
              <a:ahLst/>
              <a:cxnLst/>
              <a:rect l="l" t="t" r="r" b="b"/>
              <a:pathLst>
                <a:path w="5343" h="3719" extrusionOk="0">
                  <a:moveTo>
                    <a:pt x="2659" y="0"/>
                  </a:moveTo>
                  <a:cubicBezTo>
                    <a:pt x="2370" y="0"/>
                    <a:pt x="2062" y="78"/>
                    <a:pt x="1748" y="256"/>
                  </a:cubicBezTo>
                  <a:cubicBezTo>
                    <a:pt x="0" y="1264"/>
                    <a:pt x="1051" y="3718"/>
                    <a:pt x="2674" y="3718"/>
                  </a:cubicBezTo>
                  <a:cubicBezTo>
                    <a:pt x="2966" y="3718"/>
                    <a:pt x="3276" y="3639"/>
                    <a:pt x="3592" y="3458"/>
                  </a:cubicBezTo>
                  <a:cubicBezTo>
                    <a:pt x="5342" y="2459"/>
                    <a:pt x="4287" y="0"/>
                    <a:pt x="2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5433715" y="1641476"/>
              <a:ext cx="89145" cy="62202"/>
            </a:xfrm>
            <a:custGeom>
              <a:avLst/>
              <a:gdLst/>
              <a:ahLst/>
              <a:cxnLst/>
              <a:rect l="l" t="t" r="r" b="b"/>
              <a:pathLst>
                <a:path w="4202" h="2932" extrusionOk="0">
                  <a:moveTo>
                    <a:pt x="2097" y="1"/>
                  </a:moveTo>
                  <a:cubicBezTo>
                    <a:pt x="1868" y="1"/>
                    <a:pt x="1626" y="63"/>
                    <a:pt x="1379" y="205"/>
                  </a:cubicBezTo>
                  <a:cubicBezTo>
                    <a:pt x="1" y="997"/>
                    <a:pt x="829" y="2932"/>
                    <a:pt x="2104" y="2932"/>
                  </a:cubicBezTo>
                  <a:cubicBezTo>
                    <a:pt x="2333" y="2932"/>
                    <a:pt x="2576" y="2870"/>
                    <a:pt x="2823" y="2728"/>
                  </a:cubicBezTo>
                  <a:cubicBezTo>
                    <a:pt x="4201" y="1936"/>
                    <a:pt x="3372" y="1"/>
                    <a:pt x="2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743994" y="1569302"/>
              <a:ext cx="91628" cy="63730"/>
            </a:xfrm>
            <a:custGeom>
              <a:avLst/>
              <a:gdLst/>
              <a:ahLst/>
              <a:cxnLst/>
              <a:rect l="l" t="t" r="r" b="b"/>
              <a:pathLst>
                <a:path w="4319" h="3004" extrusionOk="0">
                  <a:moveTo>
                    <a:pt x="2156" y="1"/>
                  </a:moveTo>
                  <a:cubicBezTo>
                    <a:pt x="1921" y="1"/>
                    <a:pt x="1672" y="65"/>
                    <a:pt x="1420" y="210"/>
                  </a:cubicBezTo>
                  <a:cubicBezTo>
                    <a:pt x="0" y="1023"/>
                    <a:pt x="848" y="3004"/>
                    <a:pt x="2160" y="3004"/>
                  </a:cubicBezTo>
                  <a:cubicBezTo>
                    <a:pt x="2395" y="3004"/>
                    <a:pt x="2645" y="2940"/>
                    <a:pt x="2900" y="2794"/>
                  </a:cubicBezTo>
                  <a:cubicBezTo>
                    <a:pt x="4319" y="1982"/>
                    <a:pt x="3462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749870" y="1965768"/>
              <a:ext cx="182576" cy="127184"/>
            </a:xfrm>
            <a:custGeom>
              <a:avLst/>
              <a:gdLst/>
              <a:ahLst/>
              <a:cxnLst/>
              <a:rect l="l" t="t" r="r" b="b"/>
              <a:pathLst>
                <a:path w="8606" h="5995" extrusionOk="0">
                  <a:moveTo>
                    <a:pt x="4299" y="1"/>
                  </a:moveTo>
                  <a:cubicBezTo>
                    <a:pt x="3831" y="1"/>
                    <a:pt x="3334" y="129"/>
                    <a:pt x="2828" y="420"/>
                  </a:cubicBezTo>
                  <a:cubicBezTo>
                    <a:pt x="1" y="2035"/>
                    <a:pt x="1698" y="5995"/>
                    <a:pt x="4312" y="5995"/>
                  </a:cubicBezTo>
                  <a:cubicBezTo>
                    <a:pt x="4781" y="5995"/>
                    <a:pt x="5280" y="5867"/>
                    <a:pt x="5788" y="5576"/>
                  </a:cubicBezTo>
                  <a:cubicBezTo>
                    <a:pt x="8606" y="3961"/>
                    <a:pt x="6907" y="1"/>
                    <a:pt x="4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112859" y="2223361"/>
              <a:ext cx="141398" cy="98395"/>
            </a:xfrm>
            <a:custGeom>
              <a:avLst/>
              <a:gdLst/>
              <a:ahLst/>
              <a:cxnLst/>
              <a:rect l="l" t="t" r="r" b="b"/>
              <a:pathLst>
                <a:path w="6665" h="4638" extrusionOk="0">
                  <a:moveTo>
                    <a:pt x="3326" y="0"/>
                  </a:moveTo>
                  <a:cubicBezTo>
                    <a:pt x="2964" y="0"/>
                    <a:pt x="2580" y="99"/>
                    <a:pt x="2190" y="323"/>
                  </a:cubicBezTo>
                  <a:cubicBezTo>
                    <a:pt x="0" y="1578"/>
                    <a:pt x="1314" y="4637"/>
                    <a:pt x="3340" y="4637"/>
                  </a:cubicBezTo>
                  <a:cubicBezTo>
                    <a:pt x="3703" y="4637"/>
                    <a:pt x="4090" y="4539"/>
                    <a:pt x="4483" y="4313"/>
                  </a:cubicBezTo>
                  <a:cubicBezTo>
                    <a:pt x="6664" y="3069"/>
                    <a:pt x="5346" y="0"/>
                    <a:pt x="3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994310" y="1681933"/>
              <a:ext cx="178015" cy="124150"/>
            </a:xfrm>
            <a:custGeom>
              <a:avLst/>
              <a:gdLst/>
              <a:ahLst/>
              <a:cxnLst/>
              <a:rect l="l" t="t" r="r" b="b"/>
              <a:pathLst>
                <a:path w="8391" h="5852" extrusionOk="0">
                  <a:moveTo>
                    <a:pt x="4188" y="0"/>
                  </a:moveTo>
                  <a:cubicBezTo>
                    <a:pt x="3733" y="0"/>
                    <a:pt x="3249" y="124"/>
                    <a:pt x="2756" y="408"/>
                  </a:cubicBezTo>
                  <a:cubicBezTo>
                    <a:pt x="1" y="1992"/>
                    <a:pt x="1656" y="5851"/>
                    <a:pt x="4205" y="5851"/>
                  </a:cubicBezTo>
                  <a:cubicBezTo>
                    <a:pt x="4662" y="5851"/>
                    <a:pt x="5148" y="5727"/>
                    <a:pt x="5643" y="5442"/>
                  </a:cubicBezTo>
                  <a:cubicBezTo>
                    <a:pt x="8390" y="3868"/>
                    <a:pt x="6731" y="0"/>
                    <a:pt x="4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439940" y="1452641"/>
              <a:ext cx="168065" cy="116937"/>
            </a:xfrm>
            <a:custGeom>
              <a:avLst/>
              <a:gdLst/>
              <a:ahLst/>
              <a:cxnLst/>
              <a:rect l="l" t="t" r="r" b="b"/>
              <a:pathLst>
                <a:path w="7922" h="5512" extrusionOk="0">
                  <a:moveTo>
                    <a:pt x="3957" y="0"/>
                  </a:moveTo>
                  <a:cubicBezTo>
                    <a:pt x="3526" y="0"/>
                    <a:pt x="3068" y="117"/>
                    <a:pt x="2603" y="385"/>
                  </a:cubicBezTo>
                  <a:cubicBezTo>
                    <a:pt x="0" y="1866"/>
                    <a:pt x="1568" y="5511"/>
                    <a:pt x="3969" y="5511"/>
                  </a:cubicBezTo>
                  <a:cubicBezTo>
                    <a:pt x="4399" y="5511"/>
                    <a:pt x="4856" y="5394"/>
                    <a:pt x="5320" y="5127"/>
                  </a:cubicBezTo>
                  <a:cubicBezTo>
                    <a:pt x="7922" y="3636"/>
                    <a:pt x="6356" y="0"/>
                    <a:pt x="3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510608" y="1867543"/>
              <a:ext cx="141271" cy="98480"/>
            </a:xfrm>
            <a:custGeom>
              <a:avLst/>
              <a:gdLst/>
              <a:ahLst/>
              <a:cxnLst/>
              <a:rect l="l" t="t" r="r" b="b"/>
              <a:pathLst>
                <a:path w="6659" h="4642" extrusionOk="0">
                  <a:moveTo>
                    <a:pt x="3314" y="1"/>
                  </a:moveTo>
                  <a:cubicBezTo>
                    <a:pt x="2954" y="1"/>
                    <a:pt x="2572" y="98"/>
                    <a:pt x="2183" y="320"/>
                  </a:cubicBezTo>
                  <a:cubicBezTo>
                    <a:pt x="1" y="1576"/>
                    <a:pt x="1322" y="4642"/>
                    <a:pt x="3344" y="4642"/>
                  </a:cubicBezTo>
                  <a:cubicBezTo>
                    <a:pt x="3704" y="4642"/>
                    <a:pt x="4087" y="4544"/>
                    <a:pt x="4475" y="4322"/>
                  </a:cubicBezTo>
                  <a:cubicBezTo>
                    <a:pt x="6658" y="3066"/>
                    <a:pt x="5336" y="1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4484874" y="2147835"/>
              <a:ext cx="106224" cy="74104"/>
            </a:xfrm>
            <a:custGeom>
              <a:avLst/>
              <a:gdLst/>
              <a:ahLst/>
              <a:cxnLst/>
              <a:rect l="l" t="t" r="r" b="b"/>
              <a:pathLst>
                <a:path w="5007" h="3493" extrusionOk="0">
                  <a:moveTo>
                    <a:pt x="2496" y="0"/>
                  </a:moveTo>
                  <a:cubicBezTo>
                    <a:pt x="2223" y="0"/>
                    <a:pt x="1933" y="75"/>
                    <a:pt x="1637" y="244"/>
                  </a:cubicBezTo>
                  <a:cubicBezTo>
                    <a:pt x="1" y="1192"/>
                    <a:pt x="994" y="3493"/>
                    <a:pt x="2518" y="3493"/>
                  </a:cubicBezTo>
                  <a:cubicBezTo>
                    <a:pt x="2790" y="3493"/>
                    <a:pt x="3079" y="3419"/>
                    <a:pt x="3372" y="3253"/>
                  </a:cubicBezTo>
                  <a:cubicBezTo>
                    <a:pt x="5007" y="2307"/>
                    <a:pt x="4018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280351" y="2576017"/>
              <a:ext cx="102532" cy="71388"/>
            </a:xfrm>
            <a:custGeom>
              <a:avLst/>
              <a:gdLst/>
              <a:ahLst/>
              <a:cxnLst/>
              <a:rect l="l" t="t" r="r" b="b"/>
              <a:pathLst>
                <a:path w="4833" h="3365" extrusionOk="0">
                  <a:moveTo>
                    <a:pt x="2407" y="0"/>
                  </a:moveTo>
                  <a:cubicBezTo>
                    <a:pt x="2146" y="0"/>
                    <a:pt x="1868" y="71"/>
                    <a:pt x="1585" y="232"/>
                  </a:cubicBezTo>
                  <a:cubicBezTo>
                    <a:pt x="1" y="1149"/>
                    <a:pt x="956" y="3365"/>
                    <a:pt x="2422" y="3365"/>
                  </a:cubicBezTo>
                  <a:cubicBezTo>
                    <a:pt x="2685" y="3365"/>
                    <a:pt x="2963" y="3294"/>
                    <a:pt x="3247" y="3132"/>
                  </a:cubicBezTo>
                  <a:cubicBezTo>
                    <a:pt x="4832" y="2226"/>
                    <a:pt x="3875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</p:grpSp>
      <p:sp>
        <p:nvSpPr>
          <p:cNvPr id="3" name="Google Shape;429;p38">
            <a:extLst>
              <a:ext uri="{FF2B5EF4-FFF2-40B4-BE49-F238E27FC236}">
                <a16:creationId xmlns:a16="http://schemas.microsoft.com/office/drawing/2014/main" id="{A0838F35-4130-0F48-26E3-322440CE6DC8}"/>
              </a:ext>
            </a:extLst>
          </p:cNvPr>
          <p:cNvSpPr txBox="1">
            <a:spLocks/>
          </p:cNvSpPr>
          <p:nvPr/>
        </p:nvSpPr>
        <p:spPr>
          <a:xfrm>
            <a:off x="0" y="2344660"/>
            <a:ext cx="9143999" cy="140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85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>
              <a:buSzPts val="990"/>
            </a:pPr>
            <a:r>
              <a:rPr lang="fr-FR" sz="4000" dirty="0">
                <a:solidFill>
                  <a:schemeClr val="bg1"/>
                </a:solidFill>
                <a:latin typeface="Arial Nova Cond" panose="020B0506020202020204" pitchFamily="34" charset="0"/>
              </a:rPr>
              <a:t>DIALLO, Thierno Hamidou</a:t>
            </a:r>
          </a:p>
          <a:p>
            <a:pPr algn="ctr">
              <a:buSzPts val="990"/>
            </a:pPr>
            <a:endParaRPr lang="fr-FR" sz="2400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pPr algn="ctr">
              <a:buSzPts val="990"/>
            </a:pPr>
            <a:r>
              <a:rPr lang="fr-FR" sz="2800" b="0" dirty="0">
                <a:solidFill>
                  <a:schemeClr val="bg1"/>
                </a:solidFill>
                <a:latin typeface="Arial Nova Cond" panose="020B0506020202020204" pitchFamily="34" charset="0"/>
              </a:rPr>
              <a:t>Apprenti Technicien Bureau d’études</a:t>
            </a:r>
            <a:endParaRPr lang="fr-FR" sz="1100" b="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429" name="Google Shape;429;p38"/>
          <p:cNvSpPr txBox="1">
            <a:spLocks noGrp="1"/>
          </p:cNvSpPr>
          <p:nvPr>
            <p:ph type="ctrTitle"/>
          </p:nvPr>
        </p:nvSpPr>
        <p:spPr>
          <a:xfrm>
            <a:off x="0" y="371666"/>
            <a:ext cx="9144000" cy="9313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 dirty="0">
                <a:solidFill>
                  <a:schemeClr val="bg1"/>
                </a:solidFill>
                <a:latin typeface="Arial Nova Cond" panose="020B0506020202020204" pitchFamily="34" charset="0"/>
              </a:rPr>
              <a:t>ENGAGEMENT ETUDIANT</a:t>
            </a:r>
            <a:endParaRPr sz="1400" b="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" name="Google Shape;429;p38">
            <a:extLst>
              <a:ext uri="{FF2B5EF4-FFF2-40B4-BE49-F238E27FC236}">
                <a16:creationId xmlns:a16="http://schemas.microsoft.com/office/drawing/2014/main" id="{A80DB306-5495-7E02-4E73-A4B670212075}"/>
              </a:ext>
            </a:extLst>
          </p:cNvPr>
          <p:cNvSpPr txBox="1">
            <a:spLocks/>
          </p:cNvSpPr>
          <p:nvPr/>
        </p:nvSpPr>
        <p:spPr>
          <a:xfrm>
            <a:off x="0" y="1393659"/>
            <a:ext cx="9143999" cy="9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85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rona One"/>
              <a:buNone/>
              <a:defRPr sz="5200" b="1" i="0" u="none" strike="noStrike" cap="none">
                <a:solidFill>
                  <a:srgbClr val="191919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>
              <a:buSzPts val="990"/>
            </a:pPr>
            <a:r>
              <a:rPr lang="fr-FR" sz="3600" dirty="0">
                <a:solidFill>
                  <a:schemeClr val="bg1"/>
                </a:solidFill>
                <a:latin typeface="Arial Nova Cond" panose="020B0506020202020204" pitchFamily="34" charset="0"/>
              </a:rPr>
              <a:t>BTS Electrotechnique</a:t>
            </a:r>
            <a:endParaRPr lang="fr-FR" sz="1400" b="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3DD5C462-20ED-2179-8150-748F6FE0048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42FAF27-6D04-4620-943D-E28ECEBE554B}" type="slidenum">
              <a:rPr lang="fr-FR" smtClean="0">
                <a:latin typeface="Arial Nova Cond" panose="020B0506020202020204" pitchFamily="34" charset="0"/>
              </a:rPr>
              <a:pPr/>
              <a:t>1</a:t>
            </a:fld>
            <a:endParaRPr lang="fr-FR" dirty="0">
              <a:latin typeface="Arial Nova Cond" panose="020B0506020202020204" pitchFamily="34" charset="0"/>
            </a:endParaRPr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E8DD32D0-8102-D541-5F92-355C72E2F931}"/>
              </a:ext>
            </a:extLst>
          </p:cNvPr>
          <p:cNvSpPr txBox="1">
            <a:spLocks/>
          </p:cNvSpPr>
          <p:nvPr/>
        </p:nvSpPr>
        <p:spPr>
          <a:xfrm>
            <a:off x="8453714" y="4733039"/>
            <a:ext cx="690285" cy="4091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142FAF27-6D04-4620-943D-E28ECEBE554B}" type="slidenum">
              <a:rPr lang="fr-FR" sz="2000" b="1" smtClean="0">
                <a:solidFill>
                  <a:schemeClr val="bg1"/>
                </a:solidFill>
                <a:latin typeface="Arial Nova Cond" panose="020B0506020202020204" pitchFamily="34" charset="0"/>
              </a:rPr>
              <a:pPr algn="ctr"/>
              <a:t>1</a:t>
            </a:fld>
            <a:endParaRPr lang="fr-FR" sz="20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Google Shape;447;p38">
            <a:extLst>
              <a:ext uri="{FF2B5EF4-FFF2-40B4-BE49-F238E27FC236}">
                <a16:creationId xmlns:a16="http://schemas.microsoft.com/office/drawing/2014/main" id="{D141CB03-D2DC-16B6-7E8F-E498C9867E1F}"/>
              </a:ext>
            </a:extLst>
          </p:cNvPr>
          <p:cNvSpPr/>
          <p:nvPr/>
        </p:nvSpPr>
        <p:spPr>
          <a:xfrm>
            <a:off x="8494606" y="119957"/>
            <a:ext cx="688381" cy="978631"/>
          </a:xfrm>
          <a:custGeom>
            <a:avLst/>
            <a:gdLst/>
            <a:ahLst/>
            <a:cxnLst/>
            <a:rect l="l" t="t" r="r" b="b"/>
            <a:pathLst>
              <a:path w="65270" h="52765" extrusionOk="0">
                <a:moveTo>
                  <a:pt x="20536" y="1"/>
                </a:moveTo>
                <a:cubicBezTo>
                  <a:pt x="18995" y="1"/>
                  <a:pt x="17491" y="292"/>
                  <a:pt x="16072" y="801"/>
                </a:cubicBezTo>
                <a:cubicBezTo>
                  <a:pt x="13937" y="1565"/>
                  <a:pt x="11960" y="2826"/>
                  <a:pt x="10201" y="4367"/>
                </a:cubicBezTo>
                <a:cubicBezTo>
                  <a:pt x="8442" y="5920"/>
                  <a:pt x="6890" y="7751"/>
                  <a:pt x="5628" y="9667"/>
                </a:cubicBezTo>
                <a:cubicBezTo>
                  <a:pt x="3870" y="12324"/>
                  <a:pt x="2463" y="15235"/>
                  <a:pt x="1492" y="18268"/>
                </a:cubicBezTo>
                <a:cubicBezTo>
                  <a:pt x="534" y="21312"/>
                  <a:pt x="0" y="24478"/>
                  <a:pt x="0" y="27656"/>
                </a:cubicBezTo>
                <a:cubicBezTo>
                  <a:pt x="0" y="28832"/>
                  <a:pt x="73" y="30021"/>
                  <a:pt x="231" y="31198"/>
                </a:cubicBezTo>
                <a:cubicBezTo>
                  <a:pt x="716" y="34958"/>
                  <a:pt x="2026" y="38621"/>
                  <a:pt x="4051" y="41835"/>
                </a:cubicBezTo>
                <a:cubicBezTo>
                  <a:pt x="6065" y="45037"/>
                  <a:pt x="8782" y="47778"/>
                  <a:pt x="12069" y="49671"/>
                </a:cubicBezTo>
                <a:cubicBezTo>
                  <a:pt x="13913" y="50738"/>
                  <a:pt x="15878" y="51503"/>
                  <a:pt x="17916" y="52012"/>
                </a:cubicBezTo>
                <a:cubicBezTo>
                  <a:pt x="19941" y="52522"/>
                  <a:pt x="22051" y="52764"/>
                  <a:pt x="24162" y="52764"/>
                </a:cubicBezTo>
                <a:cubicBezTo>
                  <a:pt x="28504" y="52764"/>
                  <a:pt x="32895" y="51745"/>
                  <a:pt x="36825" y="49889"/>
                </a:cubicBezTo>
                <a:cubicBezTo>
                  <a:pt x="40695" y="48070"/>
                  <a:pt x="44151" y="45522"/>
                  <a:pt x="47196" y="42538"/>
                </a:cubicBezTo>
                <a:cubicBezTo>
                  <a:pt x="50253" y="39555"/>
                  <a:pt x="52897" y="36122"/>
                  <a:pt x="55165" y="32519"/>
                </a:cubicBezTo>
                <a:cubicBezTo>
                  <a:pt x="60745" y="23616"/>
                  <a:pt x="64226" y="13416"/>
                  <a:pt x="65257" y="2972"/>
                </a:cubicBezTo>
                <a:cubicBezTo>
                  <a:pt x="65269" y="2790"/>
                  <a:pt x="65148" y="2632"/>
                  <a:pt x="64966" y="2621"/>
                </a:cubicBezTo>
                <a:cubicBezTo>
                  <a:pt x="64951" y="2619"/>
                  <a:pt x="64937" y="2618"/>
                  <a:pt x="64923" y="2618"/>
                </a:cubicBezTo>
                <a:cubicBezTo>
                  <a:pt x="64760" y="2618"/>
                  <a:pt x="64625" y="2743"/>
                  <a:pt x="64614" y="2899"/>
                </a:cubicBezTo>
                <a:cubicBezTo>
                  <a:pt x="63595" y="13258"/>
                  <a:pt x="60138" y="23362"/>
                  <a:pt x="54620" y="32180"/>
                </a:cubicBezTo>
                <a:cubicBezTo>
                  <a:pt x="52375" y="35746"/>
                  <a:pt x="49755" y="39142"/>
                  <a:pt x="46747" y="42078"/>
                </a:cubicBezTo>
                <a:cubicBezTo>
                  <a:pt x="43739" y="45025"/>
                  <a:pt x="40343" y="47512"/>
                  <a:pt x="36547" y="49307"/>
                </a:cubicBezTo>
                <a:cubicBezTo>
                  <a:pt x="32701" y="51115"/>
                  <a:pt x="28407" y="52121"/>
                  <a:pt x="24162" y="52121"/>
                </a:cubicBezTo>
                <a:cubicBezTo>
                  <a:pt x="22100" y="52121"/>
                  <a:pt x="20051" y="51878"/>
                  <a:pt x="18073" y="51381"/>
                </a:cubicBezTo>
                <a:cubicBezTo>
                  <a:pt x="16084" y="50896"/>
                  <a:pt x="14180" y="50144"/>
                  <a:pt x="12396" y="49113"/>
                </a:cubicBezTo>
                <a:cubicBezTo>
                  <a:pt x="9207" y="47269"/>
                  <a:pt x="6563" y="44613"/>
                  <a:pt x="4598" y="41484"/>
                </a:cubicBezTo>
                <a:cubicBezTo>
                  <a:pt x="2633" y="38366"/>
                  <a:pt x="1334" y="34776"/>
                  <a:pt x="873" y="31125"/>
                </a:cubicBezTo>
                <a:cubicBezTo>
                  <a:pt x="728" y="29972"/>
                  <a:pt x="655" y="28808"/>
                  <a:pt x="655" y="27656"/>
                </a:cubicBezTo>
                <a:cubicBezTo>
                  <a:pt x="655" y="24551"/>
                  <a:pt x="1164" y="21446"/>
                  <a:pt x="2111" y="18473"/>
                </a:cubicBezTo>
                <a:cubicBezTo>
                  <a:pt x="3057" y="15490"/>
                  <a:pt x="4439" y="12640"/>
                  <a:pt x="6162" y="10031"/>
                </a:cubicBezTo>
                <a:cubicBezTo>
                  <a:pt x="6987" y="8782"/>
                  <a:pt x="7933" y="7569"/>
                  <a:pt x="8988" y="6454"/>
                </a:cubicBezTo>
                <a:cubicBezTo>
                  <a:pt x="10553" y="4780"/>
                  <a:pt x="12348" y="3324"/>
                  <a:pt x="14289" y="2293"/>
                </a:cubicBezTo>
                <a:cubicBezTo>
                  <a:pt x="15272" y="1772"/>
                  <a:pt x="16278" y="1359"/>
                  <a:pt x="17321" y="1080"/>
                </a:cubicBezTo>
                <a:cubicBezTo>
                  <a:pt x="18364" y="801"/>
                  <a:pt x="19431" y="643"/>
                  <a:pt x="20536" y="643"/>
                </a:cubicBezTo>
                <a:cubicBezTo>
                  <a:pt x="20741" y="643"/>
                  <a:pt x="20960" y="656"/>
                  <a:pt x="21178" y="667"/>
                </a:cubicBezTo>
                <a:cubicBezTo>
                  <a:pt x="22525" y="740"/>
                  <a:pt x="23822" y="1044"/>
                  <a:pt x="25060" y="1529"/>
                </a:cubicBezTo>
                <a:cubicBezTo>
                  <a:pt x="26916" y="2268"/>
                  <a:pt x="28638" y="3409"/>
                  <a:pt x="30178" y="4804"/>
                </a:cubicBezTo>
                <a:cubicBezTo>
                  <a:pt x="31731" y="6198"/>
                  <a:pt x="33089" y="7836"/>
                  <a:pt x="34242" y="9559"/>
                </a:cubicBezTo>
                <a:cubicBezTo>
                  <a:pt x="35685" y="11718"/>
                  <a:pt x="36886" y="14058"/>
                  <a:pt x="37735" y="16508"/>
                </a:cubicBezTo>
                <a:cubicBezTo>
                  <a:pt x="38572" y="18959"/>
                  <a:pt x="39057" y="21506"/>
                  <a:pt x="39057" y="24077"/>
                </a:cubicBezTo>
                <a:lnTo>
                  <a:pt x="39057" y="24562"/>
                </a:lnTo>
                <a:cubicBezTo>
                  <a:pt x="38997" y="27219"/>
                  <a:pt x="38353" y="29899"/>
                  <a:pt x="37202" y="32289"/>
                </a:cubicBezTo>
                <a:cubicBezTo>
                  <a:pt x="36619" y="33478"/>
                  <a:pt x="35903" y="34594"/>
                  <a:pt x="35067" y="35613"/>
                </a:cubicBezTo>
                <a:cubicBezTo>
                  <a:pt x="34229" y="36619"/>
                  <a:pt x="33272" y="37517"/>
                  <a:pt x="32180" y="38281"/>
                </a:cubicBezTo>
                <a:cubicBezTo>
                  <a:pt x="31076" y="39058"/>
                  <a:pt x="29827" y="39652"/>
                  <a:pt x="28529" y="40052"/>
                </a:cubicBezTo>
                <a:cubicBezTo>
                  <a:pt x="27219" y="40452"/>
                  <a:pt x="25848" y="40659"/>
                  <a:pt x="24502" y="40659"/>
                </a:cubicBezTo>
                <a:cubicBezTo>
                  <a:pt x="23216" y="40659"/>
                  <a:pt x="21954" y="40476"/>
                  <a:pt x="20754" y="40101"/>
                </a:cubicBezTo>
                <a:cubicBezTo>
                  <a:pt x="19553" y="39724"/>
                  <a:pt x="18425" y="39155"/>
                  <a:pt x="17406" y="38390"/>
                </a:cubicBezTo>
                <a:cubicBezTo>
                  <a:pt x="16145" y="37420"/>
                  <a:pt x="15138" y="36122"/>
                  <a:pt x="14458" y="34667"/>
                </a:cubicBezTo>
                <a:cubicBezTo>
                  <a:pt x="13767" y="33211"/>
                  <a:pt x="13404" y="31598"/>
                  <a:pt x="13404" y="30009"/>
                </a:cubicBezTo>
                <a:cubicBezTo>
                  <a:pt x="13404" y="29002"/>
                  <a:pt x="13549" y="28007"/>
                  <a:pt x="13852" y="27061"/>
                </a:cubicBezTo>
                <a:cubicBezTo>
                  <a:pt x="14156" y="26128"/>
                  <a:pt x="14617" y="25242"/>
                  <a:pt x="15235" y="24454"/>
                </a:cubicBezTo>
                <a:cubicBezTo>
                  <a:pt x="16072" y="23386"/>
                  <a:pt x="17175" y="22537"/>
                  <a:pt x="18413" y="21955"/>
                </a:cubicBezTo>
                <a:cubicBezTo>
                  <a:pt x="19650" y="21373"/>
                  <a:pt x="21021" y="21057"/>
                  <a:pt x="22379" y="21057"/>
                </a:cubicBezTo>
                <a:cubicBezTo>
                  <a:pt x="23070" y="21057"/>
                  <a:pt x="23762" y="21142"/>
                  <a:pt x="24441" y="21312"/>
                </a:cubicBezTo>
                <a:cubicBezTo>
                  <a:pt x="25266" y="21518"/>
                  <a:pt x="26054" y="21845"/>
                  <a:pt x="26795" y="22295"/>
                </a:cubicBezTo>
                <a:cubicBezTo>
                  <a:pt x="27886" y="22950"/>
                  <a:pt x="28844" y="23859"/>
                  <a:pt x="29584" y="24902"/>
                </a:cubicBezTo>
                <a:cubicBezTo>
                  <a:pt x="30324" y="25958"/>
                  <a:pt x="30846" y="27158"/>
                  <a:pt x="31076" y="28420"/>
                </a:cubicBezTo>
                <a:cubicBezTo>
                  <a:pt x="31108" y="28569"/>
                  <a:pt x="31234" y="28681"/>
                  <a:pt x="31388" y="28681"/>
                </a:cubicBezTo>
                <a:cubicBezTo>
                  <a:pt x="31409" y="28681"/>
                  <a:pt x="31431" y="28679"/>
                  <a:pt x="31452" y="28675"/>
                </a:cubicBezTo>
                <a:cubicBezTo>
                  <a:pt x="31622" y="28638"/>
                  <a:pt x="31743" y="28481"/>
                  <a:pt x="31707" y="28298"/>
                </a:cubicBezTo>
                <a:cubicBezTo>
                  <a:pt x="31549" y="27389"/>
                  <a:pt x="31246" y="26516"/>
                  <a:pt x="30833" y="25703"/>
                </a:cubicBezTo>
                <a:cubicBezTo>
                  <a:pt x="30202" y="24478"/>
                  <a:pt x="29317" y="23398"/>
                  <a:pt x="28250" y="22525"/>
                </a:cubicBezTo>
                <a:cubicBezTo>
                  <a:pt x="27183" y="21664"/>
                  <a:pt x="25933" y="21009"/>
                  <a:pt x="24599" y="20681"/>
                </a:cubicBezTo>
                <a:cubicBezTo>
                  <a:pt x="23871" y="20500"/>
                  <a:pt x="23119" y="20414"/>
                  <a:pt x="22379" y="20414"/>
                </a:cubicBezTo>
                <a:cubicBezTo>
                  <a:pt x="20911" y="20414"/>
                  <a:pt x="19456" y="20742"/>
                  <a:pt x="18134" y="21360"/>
                </a:cubicBezTo>
                <a:cubicBezTo>
                  <a:pt x="16824" y="21991"/>
                  <a:pt x="15635" y="22901"/>
                  <a:pt x="14725" y="24053"/>
                </a:cubicBezTo>
                <a:cubicBezTo>
                  <a:pt x="14059" y="24902"/>
                  <a:pt x="13561" y="25861"/>
                  <a:pt x="13234" y="26867"/>
                </a:cubicBezTo>
                <a:cubicBezTo>
                  <a:pt x="12918" y="27874"/>
                  <a:pt x="12760" y="28942"/>
                  <a:pt x="12760" y="30009"/>
                </a:cubicBezTo>
                <a:cubicBezTo>
                  <a:pt x="12760" y="31695"/>
                  <a:pt x="13148" y="33393"/>
                  <a:pt x="13865" y="34934"/>
                </a:cubicBezTo>
                <a:cubicBezTo>
                  <a:pt x="14592" y="36474"/>
                  <a:pt x="15660" y="37856"/>
                  <a:pt x="17018" y="38900"/>
                </a:cubicBezTo>
                <a:cubicBezTo>
                  <a:pt x="18086" y="39713"/>
                  <a:pt x="19286" y="40319"/>
                  <a:pt x="20560" y="40719"/>
                </a:cubicBezTo>
                <a:cubicBezTo>
                  <a:pt x="21821" y="41120"/>
                  <a:pt x="23156" y="41314"/>
                  <a:pt x="24502" y="41314"/>
                </a:cubicBezTo>
                <a:cubicBezTo>
                  <a:pt x="25921" y="41314"/>
                  <a:pt x="27353" y="41096"/>
                  <a:pt x="28711" y="40670"/>
                </a:cubicBezTo>
                <a:cubicBezTo>
                  <a:pt x="30081" y="40246"/>
                  <a:pt x="31391" y="39627"/>
                  <a:pt x="32556" y="38803"/>
                </a:cubicBezTo>
                <a:cubicBezTo>
                  <a:pt x="33684" y="38015"/>
                  <a:pt x="34690" y="37068"/>
                  <a:pt x="35564" y="36025"/>
                </a:cubicBezTo>
                <a:cubicBezTo>
                  <a:pt x="36874" y="34436"/>
                  <a:pt x="37881" y="32616"/>
                  <a:pt x="38572" y="30664"/>
                </a:cubicBezTo>
                <a:cubicBezTo>
                  <a:pt x="39275" y="28711"/>
                  <a:pt x="39652" y="26649"/>
                  <a:pt x="39700" y="24587"/>
                </a:cubicBezTo>
                <a:cubicBezTo>
                  <a:pt x="39700" y="24417"/>
                  <a:pt x="39712" y="24247"/>
                  <a:pt x="39712" y="24077"/>
                </a:cubicBezTo>
                <a:cubicBezTo>
                  <a:pt x="39712" y="21421"/>
                  <a:pt x="39203" y="18801"/>
                  <a:pt x="38342" y="16290"/>
                </a:cubicBezTo>
                <a:cubicBezTo>
                  <a:pt x="37480" y="13791"/>
                  <a:pt x="36243" y="11402"/>
                  <a:pt x="34776" y="9195"/>
                </a:cubicBezTo>
                <a:cubicBezTo>
                  <a:pt x="33211" y="6853"/>
                  <a:pt x="31246" y="4646"/>
                  <a:pt x="28965" y="2972"/>
                </a:cubicBezTo>
                <a:cubicBezTo>
                  <a:pt x="27825" y="2135"/>
                  <a:pt x="26600" y="1444"/>
                  <a:pt x="25302" y="934"/>
                </a:cubicBezTo>
                <a:cubicBezTo>
                  <a:pt x="24005" y="413"/>
                  <a:pt x="22634" y="98"/>
                  <a:pt x="21202" y="25"/>
                </a:cubicBezTo>
                <a:cubicBezTo>
                  <a:pt x="20984" y="1"/>
                  <a:pt x="20754" y="1"/>
                  <a:pt x="20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Google Shape;430;p38">
            <a:extLst>
              <a:ext uri="{FF2B5EF4-FFF2-40B4-BE49-F238E27FC236}">
                <a16:creationId xmlns:a16="http://schemas.microsoft.com/office/drawing/2014/main" id="{2F69DB4C-F27D-5513-44F4-E01D9F0FC86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1999" y="4734000"/>
            <a:ext cx="4549653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: 2023 /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97A242-B100-E1F2-034F-AE3EAD895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61" y="3789440"/>
            <a:ext cx="1257475" cy="1257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8"/>
          <p:cNvSpPr txBox="1">
            <a:spLocks noGrp="1"/>
          </p:cNvSpPr>
          <p:nvPr>
            <p:ph type="subTitle" idx="1"/>
          </p:nvPr>
        </p:nvSpPr>
        <p:spPr>
          <a:xfrm>
            <a:off x="4571999" y="4734000"/>
            <a:ext cx="4549653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: 2023 /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2" name="Google Shape;432;p38"/>
          <p:cNvGrpSpPr/>
          <p:nvPr/>
        </p:nvGrpSpPr>
        <p:grpSpPr>
          <a:xfrm>
            <a:off x="7784177" y="3743985"/>
            <a:ext cx="1279646" cy="1194765"/>
            <a:chOff x="4439940" y="1452641"/>
            <a:chExt cx="1279646" cy="1194765"/>
          </a:xfrm>
        </p:grpSpPr>
        <p:sp>
          <p:nvSpPr>
            <p:cNvPr id="433" name="Google Shape;433;p38"/>
            <p:cNvSpPr/>
            <p:nvPr/>
          </p:nvSpPr>
          <p:spPr>
            <a:xfrm>
              <a:off x="5641261" y="2050607"/>
              <a:ext cx="78326" cy="54438"/>
            </a:xfrm>
            <a:custGeom>
              <a:avLst/>
              <a:gdLst/>
              <a:ahLst/>
              <a:cxnLst/>
              <a:rect l="l" t="t" r="r" b="b"/>
              <a:pathLst>
                <a:path w="3692" h="2566" extrusionOk="0">
                  <a:moveTo>
                    <a:pt x="1849" y="1"/>
                  </a:moveTo>
                  <a:cubicBezTo>
                    <a:pt x="1647" y="1"/>
                    <a:pt x="1433" y="56"/>
                    <a:pt x="1215" y="181"/>
                  </a:cubicBezTo>
                  <a:cubicBezTo>
                    <a:pt x="0" y="871"/>
                    <a:pt x="734" y="2566"/>
                    <a:pt x="1858" y="2566"/>
                  </a:cubicBezTo>
                  <a:cubicBezTo>
                    <a:pt x="2059" y="2566"/>
                    <a:pt x="2272" y="2512"/>
                    <a:pt x="2488" y="2389"/>
                  </a:cubicBezTo>
                  <a:cubicBezTo>
                    <a:pt x="3691" y="1701"/>
                    <a:pt x="2969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068032" y="1474004"/>
              <a:ext cx="84054" cy="58617"/>
            </a:xfrm>
            <a:custGeom>
              <a:avLst/>
              <a:gdLst/>
              <a:ahLst/>
              <a:cxnLst/>
              <a:rect l="l" t="t" r="r" b="b"/>
              <a:pathLst>
                <a:path w="3962" h="2763" extrusionOk="0">
                  <a:moveTo>
                    <a:pt x="1967" y="1"/>
                  </a:moveTo>
                  <a:cubicBezTo>
                    <a:pt x="1753" y="1"/>
                    <a:pt x="1526" y="58"/>
                    <a:pt x="1295" y="190"/>
                  </a:cubicBezTo>
                  <a:cubicBezTo>
                    <a:pt x="0" y="941"/>
                    <a:pt x="778" y="2762"/>
                    <a:pt x="1975" y="2762"/>
                  </a:cubicBezTo>
                  <a:cubicBezTo>
                    <a:pt x="2191" y="2762"/>
                    <a:pt x="2420" y="2703"/>
                    <a:pt x="2653" y="2568"/>
                  </a:cubicBezTo>
                  <a:cubicBezTo>
                    <a:pt x="3962" y="1826"/>
                    <a:pt x="3171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5398498" y="2235029"/>
              <a:ext cx="159834" cy="111273"/>
            </a:xfrm>
            <a:custGeom>
              <a:avLst/>
              <a:gdLst/>
              <a:ahLst/>
              <a:cxnLst/>
              <a:rect l="l" t="t" r="r" b="b"/>
              <a:pathLst>
                <a:path w="7534" h="5245" extrusionOk="0">
                  <a:moveTo>
                    <a:pt x="3758" y="1"/>
                  </a:moveTo>
                  <a:cubicBezTo>
                    <a:pt x="3348" y="1"/>
                    <a:pt x="2912" y="112"/>
                    <a:pt x="2469" y="367"/>
                  </a:cubicBezTo>
                  <a:cubicBezTo>
                    <a:pt x="0" y="1777"/>
                    <a:pt x="1492" y="5245"/>
                    <a:pt x="3778" y="5245"/>
                  </a:cubicBezTo>
                  <a:cubicBezTo>
                    <a:pt x="4188" y="5245"/>
                    <a:pt x="4623" y="5134"/>
                    <a:pt x="5065" y="4879"/>
                  </a:cubicBezTo>
                  <a:cubicBezTo>
                    <a:pt x="7533" y="3460"/>
                    <a:pt x="6043" y="1"/>
                    <a:pt x="3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130319" y="1982167"/>
              <a:ext cx="185907" cy="129666"/>
            </a:xfrm>
            <a:custGeom>
              <a:avLst/>
              <a:gdLst/>
              <a:ahLst/>
              <a:cxnLst/>
              <a:rect l="l" t="t" r="r" b="b"/>
              <a:pathLst>
                <a:path w="8763" h="6112" extrusionOk="0">
                  <a:moveTo>
                    <a:pt x="4365" y="0"/>
                  </a:moveTo>
                  <a:cubicBezTo>
                    <a:pt x="3889" y="0"/>
                    <a:pt x="3385" y="129"/>
                    <a:pt x="2871" y="423"/>
                  </a:cubicBezTo>
                  <a:cubicBezTo>
                    <a:pt x="1" y="2081"/>
                    <a:pt x="1730" y="6111"/>
                    <a:pt x="4394" y="6111"/>
                  </a:cubicBezTo>
                  <a:cubicBezTo>
                    <a:pt x="4870" y="6111"/>
                    <a:pt x="5377" y="5982"/>
                    <a:pt x="5892" y="5688"/>
                  </a:cubicBezTo>
                  <a:cubicBezTo>
                    <a:pt x="8762" y="4031"/>
                    <a:pt x="7025" y="0"/>
                    <a:pt x="4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4786678" y="1797109"/>
              <a:ext cx="113352" cy="78899"/>
            </a:xfrm>
            <a:custGeom>
              <a:avLst/>
              <a:gdLst/>
              <a:ahLst/>
              <a:cxnLst/>
              <a:rect l="l" t="t" r="r" b="b"/>
              <a:pathLst>
                <a:path w="5343" h="3719" extrusionOk="0">
                  <a:moveTo>
                    <a:pt x="2659" y="0"/>
                  </a:moveTo>
                  <a:cubicBezTo>
                    <a:pt x="2370" y="0"/>
                    <a:pt x="2062" y="78"/>
                    <a:pt x="1748" y="256"/>
                  </a:cubicBezTo>
                  <a:cubicBezTo>
                    <a:pt x="0" y="1264"/>
                    <a:pt x="1051" y="3718"/>
                    <a:pt x="2674" y="3718"/>
                  </a:cubicBezTo>
                  <a:cubicBezTo>
                    <a:pt x="2966" y="3718"/>
                    <a:pt x="3276" y="3639"/>
                    <a:pt x="3592" y="3458"/>
                  </a:cubicBezTo>
                  <a:cubicBezTo>
                    <a:pt x="5342" y="2459"/>
                    <a:pt x="4287" y="0"/>
                    <a:pt x="2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5433715" y="1641476"/>
              <a:ext cx="89145" cy="62202"/>
            </a:xfrm>
            <a:custGeom>
              <a:avLst/>
              <a:gdLst/>
              <a:ahLst/>
              <a:cxnLst/>
              <a:rect l="l" t="t" r="r" b="b"/>
              <a:pathLst>
                <a:path w="4202" h="2932" extrusionOk="0">
                  <a:moveTo>
                    <a:pt x="2097" y="1"/>
                  </a:moveTo>
                  <a:cubicBezTo>
                    <a:pt x="1868" y="1"/>
                    <a:pt x="1626" y="63"/>
                    <a:pt x="1379" y="205"/>
                  </a:cubicBezTo>
                  <a:cubicBezTo>
                    <a:pt x="1" y="997"/>
                    <a:pt x="829" y="2932"/>
                    <a:pt x="2104" y="2932"/>
                  </a:cubicBezTo>
                  <a:cubicBezTo>
                    <a:pt x="2333" y="2932"/>
                    <a:pt x="2576" y="2870"/>
                    <a:pt x="2823" y="2728"/>
                  </a:cubicBezTo>
                  <a:cubicBezTo>
                    <a:pt x="4201" y="1936"/>
                    <a:pt x="3372" y="1"/>
                    <a:pt x="2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743994" y="1569302"/>
              <a:ext cx="91628" cy="63730"/>
            </a:xfrm>
            <a:custGeom>
              <a:avLst/>
              <a:gdLst/>
              <a:ahLst/>
              <a:cxnLst/>
              <a:rect l="l" t="t" r="r" b="b"/>
              <a:pathLst>
                <a:path w="4319" h="3004" extrusionOk="0">
                  <a:moveTo>
                    <a:pt x="2156" y="1"/>
                  </a:moveTo>
                  <a:cubicBezTo>
                    <a:pt x="1921" y="1"/>
                    <a:pt x="1672" y="65"/>
                    <a:pt x="1420" y="210"/>
                  </a:cubicBezTo>
                  <a:cubicBezTo>
                    <a:pt x="0" y="1023"/>
                    <a:pt x="848" y="3004"/>
                    <a:pt x="2160" y="3004"/>
                  </a:cubicBezTo>
                  <a:cubicBezTo>
                    <a:pt x="2395" y="3004"/>
                    <a:pt x="2645" y="2940"/>
                    <a:pt x="2900" y="2794"/>
                  </a:cubicBezTo>
                  <a:cubicBezTo>
                    <a:pt x="4319" y="1982"/>
                    <a:pt x="3462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749870" y="1965768"/>
              <a:ext cx="182576" cy="127184"/>
            </a:xfrm>
            <a:custGeom>
              <a:avLst/>
              <a:gdLst/>
              <a:ahLst/>
              <a:cxnLst/>
              <a:rect l="l" t="t" r="r" b="b"/>
              <a:pathLst>
                <a:path w="8606" h="5995" extrusionOk="0">
                  <a:moveTo>
                    <a:pt x="4299" y="1"/>
                  </a:moveTo>
                  <a:cubicBezTo>
                    <a:pt x="3831" y="1"/>
                    <a:pt x="3334" y="129"/>
                    <a:pt x="2828" y="420"/>
                  </a:cubicBezTo>
                  <a:cubicBezTo>
                    <a:pt x="1" y="2035"/>
                    <a:pt x="1698" y="5995"/>
                    <a:pt x="4312" y="5995"/>
                  </a:cubicBezTo>
                  <a:cubicBezTo>
                    <a:pt x="4781" y="5995"/>
                    <a:pt x="5280" y="5867"/>
                    <a:pt x="5788" y="5576"/>
                  </a:cubicBezTo>
                  <a:cubicBezTo>
                    <a:pt x="8606" y="3961"/>
                    <a:pt x="6907" y="1"/>
                    <a:pt x="4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112859" y="2223361"/>
              <a:ext cx="141398" cy="98395"/>
            </a:xfrm>
            <a:custGeom>
              <a:avLst/>
              <a:gdLst/>
              <a:ahLst/>
              <a:cxnLst/>
              <a:rect l="l" t="t" r="r" b="b"/>
              <a:pathLst>
                <a:path w="6665" h="4638" extrusionOk="0">
                  <a:moveTo>
                    <a:pt x="3326" y="0"/>
                  </a:moveTo>
                  <a:cubicBezTo>
                    <a:pt x="2964" y="0"/>
                    <a:pt x="2580" y="99"/>
                    <a:pt x="2190" y="323"/>
                  </a:cubicBezTo>
                  <a:cubicBezTo>
                    <a:pt x="0" y="1578"/>
                    <a:pt x="1314" y="4637"/>
                    <a:pt x="3340" y="4637"/>
                  </a:cubicBezTo>
                  <a:cubicBezTo>
                    <a:pt x="3703" y="4637"/>
                    <a:pt x="4090" y="4539"/>
                    <a:pt x="4483" y="4313"/>
                  </a:cubicBezTo>
                  <a:cubicBezTo>
                    <a:pt x="6664" y="3069"/>
                    <a:pt x="5346" y="0"/>
                    <a:pt x="3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994310" y="1681933"/>
              <a:ext cx="178015" cy="124150"/>
            </a:xfrm>
            <a:custGeom>
              <a:avLst/>
              <a:gdLst/>
              <a:ahLst/>
              <a:cxnLst/>
              <a:rect l="l" t="t" r="r" b="b"/>
              <a:pathLst>
                <a:path w="8391" h="5852" extrusionOk="0">
                  <a:moveTo>
                    <a:pt x="4188" y="0"/>
                  </a:moveTo>
                  <a:cubicBezTo>
                    <a:pt x="3733" y="0"/>
                    <a:pt x="3249" y="124"/>
                    <a:pt x="2756" y="408"/>
                  </a:cubicBezTo>
                  <a:cubicBezTo>
                    <a:pt x="1" y="1992"/>
                    <a:pt x="1656" y="5851"/>
                    <a:pt x="4205" y="5851"/>
                  </a:cubicBezTo>
                  <a:cubicBezTo>
                    <a:pt x="4662" y="5851"/>
                    <a:pt x="5148" y="5727"/>
                    <a:pt x="5643" y="5442"/>
                  </a:cubicBezTo>
                  <a:cubicBezTo>
                    <a:pt x="8390" y="3868"/>
                    <a:pt x="6731" y="0"/>
                    <a:pt x="4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439940" y="1452641"/>
              <a:ext cx="168065" cy="116937"/>
            </a:xfrm>
            <a:custGeom>
              <a:avLst/>
              <a:gdLst/>
              <a:ahLst/>
              <a:cxnLst/>
              <a:rect l="l" t="t" r="r" b="b"/>
              <a:pathLst>
                <a:path w="7922" h="5512" extrusionOk="0">
                  <a:moveTo>
                    <a:pt x="3957" y="0"/>
                  </a:moveTo>
                  <a:cubicBezTo>
                    <a:pt x="3526" y="0"/>
                    <a:pt x="3068" y="117"/>
                    <a:pt x="2603" y="385"/>
                  </a:cubicBezTo>
                  <a:cubicBezTo>
                    <a:pt x="0" y="1866"/>
                    <a:pt x="1568" y="5511"/>
                    <a:pt x="3969" y="5511"/>
                  </a:cubicBezTo>
                  <a:cubicBezTo>
                    <a:pt x="4399" y="5511"/>
                    <a:pt x="4856" y="5394"/>
                    <a:pt x="5320" y="5127"/>
                  </a:cubicBezTo>
                  <a:cubicBezTo>
                    <a:pt x="7922" y="3636"/>
                    <a:pt x="6356" y="0"/>
                    <a:pt x="3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510608" y="1867543"/>
              <a:ext cx="141271" cy="98480"/>
            </a:xfrm>
            <a:custGeom>
              <a:avLst/>
              <a:gdLst/>
              <a:ahLst/>
              <a:cxnLst/>
              <a:rect l="l" t="t" r="r" b="b"/>
              <a:pathLst>
                <a:path w="6659" h="4642" extrusionOk="0">
                  <a:moveTo>
                    <a:pt x="3314" y="1"/>
                  </a:moveTo>
                  <a:cubicBezTo>
                    <a:pt x="2954" y="1"/>
                    <a:pt x="2572" y="98"/>
                    <a:pt x="2183" y="320"/>
                  </a:cubicBezTo>
                  <a:cubicBezTo>
                    <a:pt x="1" y="1576"/>
                    <a:pt x="1322" y="4642"/>
                    <a:pt x="3344" y="4642"/>
                  </a:cubicBezTo>
                  <a:cubicBezTo>
                    <a:pt x="3704" y="4642"/>
                    <a:pt x="4087" y="4544"/>
                    <a:pt x="4475" y="4322"/>
                  </a:cubicBezTo>
                  <a:cubicBezTo>
                    <a:pt x="6658" y="3066"/>
                    <a:pt x="5336" y="1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4484874" y="2147835"/>
              <a:ext cx="106224" cy="74104"/>
            </a:xfrm>
            <a:custGeom>
              <a:avLst/>
              <a:gdLst/>
              <a:ahLst/>
              <a:cxnLst/>
              <a:rect l="l" t="t" r="r" b="b"/>
              <a:pathLst>
                <a:path w="5007" h="3493" extrusionOk="0">
                  <a:moveTo>
                    <a:pt x="2496" y="0"/>
                  </a:moveTo>
                  <a:cubicBezTo>
                    <a:pt x="2223" y="0"/>
                    <a:pt x="1933" y="75"/>
                    <a:pt x="1637" y="244"/>
                  </a:cubicBezTo>
                  <a:cubicBezTo>
                    <a:pt x="1" y="1192"/>
                    <a:pt x="994" y="3493"/>
                    <a:pt x="2518" y="3493"/>
                  </a:cubicBezTo>
                  <a:cubicBezTo>
                    <a:pt x="2790" y="3493"/>
                    <a:pt x="3079" y="3419"/>
                    <a:pt x="3372" y="3253"/>
                  </a:cubicBezTo>
                  <a:cubicBezTo>
                    <a:pt x="5007" y="2307"/>
                    <a:pt x="4018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280351" y="2576017"/>
              <a:ext cx="102532" cy="71388"/>
            </a:xfrm>
            <a:custGeom>
              <a:avLst/>
              <a:gdLst/>
              <a:ahLst/>
              <a:cxnLst/>
              <a:rect l="l" t="t" r="r" b="b"/>
              <a:pathLst>
                <a:path w="4833" h="3365" extrusionOk="0">
                  <a:moveTo>
                    <a:pt x="2407" y="0"/>
                  </a:moveTo>
                  <a:cubicBezTo>
                    <a:pt x="2146" y="0"/>
                    <a:pt x="1868" y="71"/>
                    <a:pt x="1585" y="232"/>
                  </a:cubicBezTo>
                  <a:cubicBezTo>
                    <a:pt x="1" y="1149"/>
                    <a:pt x="956" y="3365"/>
                    <a:pt x="2422" y="3365"/>
                  </a:cubicBezTo>
                  <a:cubicBezTo>
                    <a:pt x="2685" y="3365"/>
                    <a:pt x="2963" y="3294"/>
                    <a:pt x="3247" y="3132"/>
                  </a:cubicBezTo>
                  <a:cubicBezTo>
                    <a:pt x="4832" y="2226"/>
                    <a:pt x="3875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</p:grpSp>
      <p:sp>
        <p:nvSpPr>
          <p:cNvPr id="447" name="Google Shape;447;p38"/>
          <p:cNvSpPr/>
          <p:nvPr/>
        </p:nvSpPr>
        <p:spPr>
          <a:xfrm>
            <a:off x="8494606" y="119957"/>
            <a:ext cx="688381" cy="978631"/>
          </a:xfrm>
          <a:custGeom>
            <a:avLst/>
            <a:gdLst/>
            <a:ahLst/>
            <a:cxnLst/>
            <a:rect l="l" t="t" r="r" b="b"/>
            <a:pathLst>
              <a:path w="65270" h="52765" extrusionOk="0">
                <a:moveTo>
                  <a:pt x="20536" y="1"/>
                </a:moveTo>
                <a:cubicBezTo>
                  <a:pt x="18995" y="1"/>
                  <a:pt x="17491" y="292"/>
                  <a:pt x="16072" y="801"/>
                </a:cubicBezTo>
                <a:cubicBezTo>
                  <a:pt x="13937" y="1565"/>
                  <a:pt x="11960" y="2826"/>
                  <a:pt x="10201" y="4367"/>
                </a:cubicBezTo>
                <a:cubicBezTo>
                  <a:pt x="8442" y="5920"/>
                  <a:pt x="6890" y="7751"/>
                  <a:pt x="5628" y="9667"/>
                </a:cubicBezTo>
                <a:cubicBezTo>
                  <a:pt x="3870" y="12324"/>
                  <a:pt x="2463" y="15235"/>
                  <a:pt x="1492" y="18268"/>
                </a:cubicBezTo>
                <a:cubicBezTo>
                  <a:pt x="534" y="21312"/>
                  <a:pt x="0" y="24478"/>
                  <a:pt x="0" y="27656"/>
                </a:cubicBezTo>
                <a:cubicBezTo>
                  <a:pt x="0" y="28832"/>
                  <a:pt x="73" y="30021"/>
                  <a:pt x="231" y="31198"/>
                </a:cubicBezTo>
                <a:cubicBezTo>
                  <a:pt x="716" y="34958"/>
                  <a:pt x="2026" y="38621"/>
                  <a:pt x="4051" y="41835"/>
                </a:cubicBezTo>
                <a:cubicBezTo>
                  <a:pt x="6065" y="45037"/>
                  <a:pt x="8782" y="47778"/>
                  <a:pt x="12069" y="49671"/>
                </a:cubicBezTo>
                <a:cubicBezTo>
                  <a:pt x="13913" y="50738"/>
                  <a:pt x="15878" y="51503"/>
                  <a:pt x="17916" y="52012"/>
                </a:cubicBezTo>
                <a:cubicBezTo>
                  <a:pt x="19941" y="52522"/>
                  <a:pt x="22051" y="52764"/>
                  <a:pt x="24162" y="52764"/>
                </a:cubicBezTo>
                <a:cubicBezTo>
                  <a:pt x="28504" y="52764"/>
                  <a:pt x="32895" y="51745"/>
                  <a:pt x="36825" y="49889"/>
                </a:cubicBezTo>
                <a:cubicBezTo>
                  <a:pt x="40695" y="48070"/>
                  <a:pt x="44151" y="45522"/>
                  <a:pt x="47196" y="42538"/>
                </a:cubicBezTo>
                <a:cubicBezTo>
                  <a:pt x="50253" y="39555"/>
                  <a:pt x="52897" y="36122"/>
                  <a:pt x="55165" y="32519"/>
                </a:cubicBezTo>
                <a:cubicBezTo>
                  <a:pt x="60745" y="23616"/>
                  <a:pt x="64226" y="13416"/>
                  <a:pt x="65257" y="2972"/>
                </a:cubicBezTo>
                <a:cubicBezTo>
                  <a:pt x="65269" y="2790"/>
                  <a:pt x="65148" y="2632"/>
                  <a:pt x="64966" y="2621"/>
                </a:cubicBezTo>
                <a:cubicBezTo>
                  <a:pt x="64951" y="2619"/>
                  <a:pt x="64937" y="2618"/>
                  <a:pt x="64923" y="2618"/>
                </a:cubicBezTo>
                <a:cubicBezTo>
                  <a:pt x="64760" y="2618"/>
                  <a:pt x="64625" y="2743"/>
                  <a:pt x="64614" y="2899"/>
                </a:cubicBezTo>
                <a:cubicBezTo>
                  <a:pt x="63595" y="13258"/>
                  <a:pt x="60138" y="23362"/>
                  <a:pt x="54620" y="32180"/>
                </a:cubicBezTo>
                <a:cubicBezTo>
                  <a:pt x="52375" y="35746"/>
                  <a:pt x="49755" y="39142"/>
                  <a:pt x="46747" y="42078"/>
                </a:cubicBezTo>
                <a:cubicBezTo>
                  <a:pt x="43739" y="45025"/>
                  <a:pt x="40343" y="47512"/>
                  <a:pt x="36547" y="49307"/>
                </a:cubicBezTo>
                <a:cubicBezTo>
                  <a:pt x="32701" y="51115"/>
                  <a:pt x="28407" y="52121"/>
                  <a:pt x="24162" y="52121"/>
                </a:cubicBezTo>
                <a:cubicBezTo>
                  <a:pt x="22100" y="52121"/>
                  <a:pt x="20051" y="51878"/>
                  <a:pt x="18073" y="51381"/>
                </a:cubicBezTo>
                <a:cubicBezTo>
                  <a:pt x="16084" y="50896"/>
                  <a:pt x="14180" y="50144"/>
                  <a:pt x="12396" y="49113"/>
                </a:cubicBezTo>
                <a:cubicBezTo>
                  <a:pt x="9207" y="47269"/>
                  <a:pt x="6563" y="44613"/>
                  <a:pt x="4598" y="41484"/>
                </a:cubicBezTo>
                <a:cubicBezTo>
                  <a:pt x="2633" y="38366"/>
                  <a:pt x="1334" y="34776"/>
                  <a:pt x="873" y="31125"/>
                </a:cubicBezTo>
                <a:cubicBezTo>
                  <a:pt x="728" y="29972"/>
                  <a:pt x="655" y="28808"/>
                  <a:pt x="655" y="27656"/>
                </a:cubicBezTo>
                <a:cubicBezTo>
                  <a:pt x="655" y="24551"/>
                  <a:pt x="1164" y="21446"/>
                  <a:pt x="2111" y="18473"/>
                </a:cubicBezTo>
                <a:cubicBezTo>
                  <a:pt x="3057" y="15490"/>
                  <a:pt x="4439" y="12640"/>
                  <a:pt x="6162" y="10031"/>
                </a:cubicBezTo>
                <a:cubicBezTo>
                  <a:pt x="6987" y="8782"/>
                  <a:pt x="7933" y="7569"/>
                  <a:pt x="8988" y="6454"/>
                </a:cubicBezTo>
                <a:cubicBezTo>
                  <a:pt x="10553" y="4780"/>
                  <a:pt x="12348" y="3324"/>
                  <a:pt x="14289" y="2293"/>
                </a:cubicBezTo>
                <a:cubicBezTo>
                  <a:pt x="15272" y="1772"/>
                  <a:pt x="16278" y="1359"/>
                  <a:pt x="17321" y="1080"/>
                </a:cubicBezTo>
                <a:cubicBezTo>
                  <a:pt x="18364" y="801"/>
                  <a:pt x="19431" y="643"/>
                  <a:pt x="20536" y="643"/>
                </a:cubicBezTo>
                <a:cubicBezTo>
                  <a:pt x="20741" y="643"/>
                  <a:pt x="20960" y="656"/>
                  <a:pt x="21178" y="667"/>
                </a:cubicBezTo>
                <a:cubicBezTo>
                  <a:pt x="22525" y="740"/>
                  <a:pt x="23822" y="1044"/>
                  <a:pt x="25060" y="1529"/>
                </a:cubicBezTo>
                <a:cubicBezTo>
                  <a:pt x="26916" y="2268"/>
                  <a:pt x="28638" y="3409"/>
                  <a:pt x="30178" y="4804"/>
                </a:cubicBezTo>
                <a:cubicBezTo>
                  <a:pt x="31731" y="6198"/>
                  <a:pt x="33089" y="7836"/>
                  <a:pt x="34242" y="9559"/>
                </a:cubicBezTo>
                <a:cubicBezTo>
                  <a:pt x="35685" y="11718"/>
                  <a:pt x="36886" y="14058"/>
                  <a:pt x="37735" y="16508"/>
                </a:cubicBezTo>
                <a:cubicBezTo>
                  <a:pt x="38572" y="18959"/>
                  <a:pt x="39057" y="21506"/>
                  <a:pt x="39057" y="24077"/>
                </a:cubicBezTo>
                <a:lnTo>
                  <a:pt x="39057" y="24562"/>
                </a:lnTo>
                <a:cubicBezTo>
                  <a:pt x="38997" y="27219"/>
                  <a:pt x="38353" y="29899"/>
                  <a:pt x="37202" y="32289"/>
                </a:cubicBezTo>
                <a:cubicBezTo>
                  <a:pt x="36619" y="33478"/>
                  <a:pt x="35903" y="34594"/>
                  <a:pt x="35067" y="35613"/>
                </a:cubicBezTo>
                <a:cubicBezTo>
                  <a:pt x="34229" y="36619"/>
                  <a:pt x="33272" y="37517"/>
                  <a:pt x="32180" y="38281"/>
                </a:cubicBezTo>
                <a:cubicBezTo>
                  <a:pt x="31076" y="39058"/>
                  <a:pt x="29827" y="39652"/>
                  <a:pt x="28529" y="40052"/>
                </a:cubicBezTo>
                <a:cubicBezTo>
                  <a:pt x="27219" y="40452"/>
                  <a:pt x="25848" y="40659"/>
                  <a:pt x="24502" y="40659"/>
                </a:cubicBezTo>
                <a:cubicBezTo>
                  <a:pt x="23216" y="40659"/>
                  <a:pt x="21954" y="40476"/>
                  <a:pt x="20754" y="40101"/>
                </a:cubicBezTo>
                <a:cubicBezTo>
                  <a:pt x="19553" y="39724"/>
                  <a:pt x="18425" y="39155"/>
                  <a:pt x="17406" y="38390"/>
                </a:cubicBezTo>
                <a:cubicBezTo>
                  <a:pt x="16145" y="37420"/>
                  <a:pt x="15138" y="36122"/>
                  <a:pt x="14458" y="34667"/>
                </a:cubicBezTo>
                <a:cubicBezTo>
                  <a:pt x="13767" y="33211"/>
                  <a:pt x="13404" y="31598"/>
                  <a:pt x="13404" y="30009"/>
                </a:cubicBezTo>
                <a:cubicBezTo>
                  <a:pt x="13404" y="29002"/>
                  <a:pt x="13549" y="28007"/>
                  <a:pt x="13852" y="27061"/>
                </a:cubicBezTo>
                <a:cubicBezTo>
                  <a:pt x="14156" y="26128"/>
                  <a:pt x="14617" y="25242"/>
                  <a:pt x="15235" y="24454"/>
                </a:cubicBezTo>
                <a:cubicBezTo>
                  <a:pt x="16072" y="23386"/>
                  <a:pt x="17175" y="22537"/>
                  <a:pt x="18413" y="21955"/>
                </a:cubicBezTo>
                <a:cubicBezTo>
                  <a:pt x="19650" y="21373"/>
                  <a:pt x="21021" y="21057"/>
                  <a:pt x="22379" y="21057"/>
                </a:cubicBezTo>
                <a:cubicBezTo>
                  <a:pt x="23070" y="21057"/>
                  <a:pt x="23762" y="21142"/>
                  <a:pt x="24441" y="21312"/>
                </a:cubicBezTo>
                <a:cubicBezTo>
                  <a:pt x="25266" y="21518"/>
                  <a:pt x="26054" y="21845"/>
                  <a:pt x="26795" y="22295"/>
                </a:cubicBezTo>
                <a:cubicBezTo>
                  <a:pt x="27886" y="22950"/>
                  <a:pt x="28844" y="23859"/>
                  <a:pt x="29584" y="24902"/>
                </a:cubicBezTo>
                <a:cubicBezTo>
                  <a:pt x="30324" y="25958"/>
                  <a:pt x="30846" y="27158"/>
                  <a:pt x="31076" y="28420"/>
                </a:cubicBezTo>
                <a:cubicBezTo>
                  <a:pt x="31108" y="28569"/>
                  <a:pt x="31234" y="28681"/>
                  <a:pt x="31388" y="28681"/>
                </a:cubicBezTo>
                <a:cubicBezTo>
                  <a:pt x="31409" y="28681"/>
                  <a:pt x="31431" y="28679"/>
                  <a:pt x="31452" y="28675"/>
                </a:cubicBezTo>
                <a:cubicBezTo>
                  <a:pt x="31622" y="28638"/>
                  <a:pt x="31743" y="28481"/>
                  <a:pt x="31707" y="28298"/>
                </a:cubicBezTo>
                <a:cubicBezTo>
                  <a:pt x="31549" y="27389"/>
                  <a:pt x="31246" y="26516"/>
                  <a:pt x="30833" y="25703"/>
                </a:cubicBezTo>
                <a:cubicBezTo>
                  <a:pt x="30202" y="24478"/>
                  <a:pt x="29317" y="23398"/>
                  <a:pt x="28250" y="22525"/>
                </a:cubicBezTo>
                <a:cubicBezTo>
                  <a:pt x="27183" y="21664"/>
                  <a:pt x="25933" y="21009"/>
                  <a:pt x="24599" y="20681"/>
                </a:cubicBezTo>
                <a:cubicBezTo>
                  <a:pt x="23871" y="20500"/>
                  <a:pt x="23119" y="20414"/>
                  <a:pt x="22379" y="20414"/>
                </a:cubicBezTo>
                <a:cubicBezTo>
                  <a:pt x="20911" y="20414"/>
                  <a:pt x="19456" y="20742"/>
                  <a:pt x="18134" y="21360"/>
                </a:cubicBezTo>
                <a:cubicBezTo>
                  <a:pt x="16824" y="21991"/>
                  <a:pt x="15635" y="22901"/>
                  <a:pt x="14725" y="24053"/>
                </a:cubicBezTo>
                <a:cubicBezTo>
                  <a:pt x="14059" y="24902"/>
                  <a:pt x="13561" y="25861"/>
                  <a:pt x="13234" y="26867"/>
                </a:cubicBezTo>
                <a:cubicBezTo>
                  <a:pt x="12918" y="27874"/>
                  <a:pt x="12760" y="28942"/>
                  <a:pt x="12760" y="30009"/>
                </a:cubicBezTo>
                <a:cubicBezTo>
                  <a:pt x="12760" y="31695"/>
                  <a:pt x="13148" y="33393"/>
                  <a:pt x="13865" y="34934"/>
                </a:cubicBezTo>
                <a:cubicBezTo>
                  <a:pt x="14592" y="36474"/>
                  <a:pt x="15660" y="37856"/>
                  <a:pt x="17018" y="38900"/>
                </a:cubicBezTo>
                <a:cubicBezTo>
                  <a:pt x="18086" y="39713"/>
                  <a:pt x="19286" y="40319"/>
                  <a:pt x="20560" y="40719"/>
                </a:cubicBezTo>
                <a:cubicBezTo>
                  <a:pt x="21821" y="41120"/>
                  <a:pt x="23156" y="41314"/>
                  <a:pt x="24502" y="41314"/>
                </a:cubicBezTo>
                <a:cubicBezTo>
                  <a:pt x="25921" y="41314"/>
                  <a:pt x="27353" y="41096"/>
                  <a:pt x="28711" y="40670"/>
                </a:cubicBezTo>
                <a:cubicBezTo>
                  <a:pt x="30081" y="40246"/>
                  <a:pt x="31391" y="39627"/>
                  <a:pt x="32556" y="38803"/>
                </a:cubicBezTo>
                <a:cubicBezTo>
                  <a:pt x="33684" y="38015"/>
                  <a:pt x="34690" y="37068"/>
                  <a:pt x="35564" y="36025"/>
                </a:cubicBezTo>
                <a:cubicBezTo>
                  <a:pt x="36874" y="34436"/>
                  <a:pt x="37881" y="32616"/>
                  <a:pt x="38572" y="30664"/>
                </a:cubicBezTo>
                <a:cubicBezTo>
                  <a:pt x="39275" y="28711"/>
                  <a:pt x="39652" y="26649"/>
                  <a:pt x="39700" y="24587"/>
                </a:cubicBezTo>
                <a:cubicBezTo>
                  <a:pt x="39700" y="24417"/>
                  <a:pt x="39712" y="24247"/>
                  <a:pt x="39712" y="24077"/>
                </a:cubicBezTo>
                <a:cubicBezTo>
                  <a:pt x="39712" y="21421"/>
                  <a:pt x="39203" y="18801"/>
                  <a:pt x="38342" y="16290"/>
                </a:cubicBezTo>
                <a:cubicBezTo>
                  <a:pt x="37480" y="13791"/>
                  <a:pt x="36243" y="11402"/>
                  <a:pt x="34776" y="9195"/>
                </a:cubicBezTo>
                <a:cubicBezTo>
                  <a:pt x="33211" y="6853"/>
                  <a:pt x="31246" y="4646"/>
                  <a:pt x="28965" y="2972"/>
                </a:cubicBezTo>
                <a:cubicBezTo>
                  <a:pt x="27825" y="2135"/>
                  <a:pt x="26600" y="1444"/>
                  <a:pt x="25302" y="934"/>
                </a:cubicBezTo>
                <a:cubicBezTo>
                  <a:pt x="24005" y="413"/>
                  <a:pt x="22634" y="98"/>
                  <a:pt x="21202" y="25"/>
                </a:cubicBezTo>
                <a:cubicBezTo>
                  <a:pt x="20984" y="1"/>
                  <a:pt x="20754" y="1"/>
                  <a:pt x="20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EC0B28E5-814F-07BB-0736-ABE6F1B04112}"/>
              </a:ext>
            </a:extLst>
          </p:cNvPr>
          <p:cNvSpPr txBox="1">
            <a:spLocks/>
          </p:cNvSpPr>
          <p:nvPr/>
        </p:nvSpPr>
        <p:spPr>
          <a:xfrm>
            <a:off x="8453714" y="4733039"/>
            <a:ext cx="690285" cy="40911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142FAF27-6D04-4620-943D-E28ECEBE554B}" type="slidenum">
              <a:rPr lang="fr-FR" sz="2000" b="1" smtClean="0">
                <a:solidFill>
                  <a:schemeClr val="bg1"/>
                </a:solidFill>
                <a:latin typeface="Arial Nova Cond" panose="020B0506020202020204" pitchFamily="34" charset="0"/>
              </a:rPr>
              <a:pPr algn="ctr"/>
              <a:t>10</a:t>
            </a:fld>
            <a:endParaRPr lang="fr-FR" sz="20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6" name="Google Shape;453;p39">
            <a:extLst>
              <a:ext uri="{FF2B5EF4-FFF2-40B4-BE49-F238E27FC236}">
                <a16:creationId xmlns:a16="http://schemas.microsoft.com/office/drawing/2014/main" id="{65F5F1EE-AED0-F20C-04F6-2F97DE8489F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3999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3- APPORT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6372A2-7D9C-C256-930D-088D97F40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7" t="9612" r="72000" b="4702"/>
          <a:stretch/>
        </p:blipFill>
        <p:spPr>
          <a:xfrm>
            <a:off x="4397916" y="513761"/>
            <a:ext cx="1192364" cy="13802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4F8E0E-1027-0E7D-8193-6E8C3D8F86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55" r="86961" b="7210"/>
          <a:stretch/>
        </p:blipFill>
        <p:spPr>
          <a:xfrm>
            <a:off x="2422856" y="514616"/>
            <a:ext cx="1191174" cy="13802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D7A9F46-E6DB-C291-305F-C8CED8016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57" t="9525" r="57843" b="4342"/>
          <a:stretch/>
        </p:blipFill>
        <p:spPr>
          <a:xfrm>
            <a:off x="6375357" y="513762"/>
            <a:ext cx="1192364" cy="13802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1DB09D1-F9FC-E68D-CA42-1E472C2D2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67" t="11843" r="45127" b="7322"/>
          <a:stretch/>
        </p:blipFill>
        <p:spPr>
          <a:xfrm>
            <a:off x="2422856" y="3266197"/>
            <a:ext cx="1191173" cy="13802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03DCA1B-A4E7-D3D8-3366-6135C926C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50" t="8272" r="29917" b="4198"/>
          <a:stretch/>
        </p:blipFill>
        <p:spPr>
          <a:xfrm>
            <a:off x="4398512" y="3266197"/>
            <a:ext cx="1191173" cy="13802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C7761BB-65A9-E59B-3190-B035C9128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06" t="10057" r="14872" b="4333"/>
          <a:stretch/>
        </p:blipFill>
        <p:spPr>
          <a:xfrm>
            <a:off x="6376548" y="3266197"/>
            <a:ext cx="1191173" cy="13802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420DBFC-A27A-3886-40C4-15CF5524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29" t="10122" r="1733" b="5784"/>
          <a:stretch/>
        </p:blipFill>
        <p:spPr>
          <a:xfrm>
            <a:off x="450708" y="1830348"/>
            <a:ext cx="1201322" cy="1435849"/>
          </a:xfrm>
          <a:prstGeom prst="rect">
            <a:avLst/>
          </a:prstGeom>
        </p:spPr>
      </p:pic>
      <p:cxnSp>
        <p:nvCxnSpPr>
          <p:cNvPr id="424" name="Connecteur : en angle 423">
            <a:extLst>
              <a:ext uri="{FF2B5EF4-FFF2-40B4-BE49-F238E27FC236}">
                <a16:creationId xmlns:a16="http://schemas.microsoft.com/office/drawing/2014/main" id="{B53A76A0-FAE7-FC1B-B885-FEAA9A941091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1635993" y="1894825"/>
            <a:ext cx="1382450" cy="235656"/>
          </a:xfrm>
          <a:prstGeom prst="bentConnector2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8" name="Connecteur : en angle 427">
            <a:extLst>
              <a:ext uri="{FF2B5EF4-FFF2-40B4-BE49-F238E27FC236}">
                <a16:creationId xmlns:a16="http://schemas.microsoft.com/office/drawing/2014/main" id="{FF9DB54A-CA16-BF25-B09F-8125436AE74E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667471" y="2956817"/>
            <a:ext cx="1350972" cy="309380"/>
          </a:xfrm>
          <a:prstGeom prst="bentConnector2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9" name="Connecteur : en angle 428">
            <a:extLst>
              <a:ext uri="{FF2B5EF4-FFF2-40B4-BE49-F238E27FC236}">
                <a16:creationId xmlns:a16="http://schemas.microsoft.com/office/drawing/2014/main" id="{5F85B4D4-A6D0-013D-EF7B-B356516D130C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1651434" y="2847236"/>
            <a:ext cx="3342665" cy="418961"/>
          </a:xfrm>
          <a:prstGeom prst="bentConnector2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1" name="Connecteur : en angle 430">
            <a:extLst>
              <a:ext uri="{FF2B5EF4-FFF2-40B4-BE49-F238E27FC236}">
                <a16:creationId xmlns:a16="http://schemas.microsoft.com/office/drawing/2014/main" id="{6EF89AB7-2F39-19D4-AAAF-9CE700CE0EFE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635993" y="1893971"/>
            <a:ext cx="5335546" cy="459199"/>
          </a:xfrm>
          <a:prstGeom prst="bentConnector2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8" name="Connecteur : en angle 447">
            <a:extLst>
              <a:ext uri="{FF2B5EF4-FFF2-40B4-BE49-F238E27FC236}">
                <a16:creationId xmlns:a16="http://schemas.microsoft.com/office/drawing/2014/main" id="{7584EEA4-CCEC-8929-875B-C8DF53A04A8C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1635993" y="1893970"/>
            <a:ext cx="3358105" cy="349704"/>
          </a:xfrm>
          <a:prstGeom prst="bentConnector2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7" name="Connecteur : en angle 456">
            <a:extLst>
              <a:ext uri="{FF2B5EF4-FFF2-40B4-BE49-F238E27FC236}">
                <a16:creationId xmlns:a16="http://schemas.microsoft.com/office/drawing/2014/main" id="{10609595-8DC3-CE38-5210-3DAC8AA9E947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667471" y="2767048"/>
            <a:ext cx="5304664" cy="499149"/>
          </a:xfrm>
          <a:prstGeom prst="bentConnector2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9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8"/>
          <p:cNvSpPr txBox="1">
            <a:spLocks noGrp="1"/>
          </p:cNvSpPr>
          <p:nvPr>
            <p:ph type="subTitle" idx="1"/>
          </p:nvPr>
        </p:nvSpPr>
        <p:spPr>
          <a:xfrm>
            <a:off x="4571999" y="4734000"/>
            <a:ext cx="4549653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: 2023 /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2" name="Google Shape;432;p38"/>
          <p:cNvGrpSpPr/>
          <p:nvPr/>
        </p:nvGrpSpPr>
        <p:grpSpPr>
          <a:xfrm>
            <a:off x="7784177" y="3743985"/>
            <a:ext cx="1279646" cy="1194765"/>
            <a:chOff x="4439940" y="1452641"/>
            <a:chExt cx="1279646" cy="1194765"/>
          </a:xfrm>
        </p:grpSpPr>
        <p:sp>
          <p:nvSpPr>
            <p:cNvPr id="433" name="Google Shape;433;p38"/>
            <p:cNvSpPr/>
            <p:nvPr/>
          </p:nvSpPr>
          <p:spPr>
            <a:xfrm>
              <a:off x="5641261" y="2050607"/>
              <a:ext cx="78326" cy="54438"/>
            </a:xfrm>
            <a:custGeom>
              <a:avLst/>
              <a:gdLst/>
              <a:ahLst/>
              <a:cxnLst/>
              <a:rect l="l" t="t" r="r" b="b"/>
              <a:pathLst>
                <a:path w="3692" h="2566" extrusionOk="0">
                  <a:moveTo>
                    <a:pt x="1849" y="1"/>
                  </a:moveTo>
                  <a:cubicBezTo>
                    <a:pt x="1647" y="1"/>
                    <a:pt x="1433" y="56"/>
                    <a:pt x="1215" y="181"/>
                  </a:cubicBezTo>
                  <a:cubicBezTo>
                    <a:pt x="0" y="871"/>
                    <a:pt x="734" y="2566"/>
                    <a:pt x="1858" y="2566"/>
                  </a:cubicBezTo>
                  <a:cubicBezTo>
                    <a:pt x="2059" y="2566"/>
                    <a:pt x="2272" y="2512"/>
                    <a:pt x="2488" y="2389"/>
                  </a:cubicBezTo>
                  <a:cubicBezTo>
                    <a:pt x="3691" y="1701"/>
                    <a:pt x="2969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068032" y="1474004"/>
              <a:ext cx="84054" cy="58617"/>
            </a:xfrm>
            <a:custGeom>
              <a:avLst/>
              <a:gdLst/>
              <a:ahLst/>
              <a:cxnLst/>
              <a:rect l="l" t="t" r="r" b="b"/>
              <a:pathLst>
                <a:path w="3962" h="2763" extrusionOk="0">
                  <a:moveTo>
                    <a:pt x="1967" y="1"/>
                  </a:moveTo>
                  <a:cubicBezTo>
                    <a:pt x="1753" y="1"/>
                    <a:pt x="1526" y="58"/>
                    <a:pt x="1295" y="190"/>
                  </a:cubicBezTo>
                  <a:cubicBezTo>
                    <a:pt x="0" y="941"/>
                    <a:pt x="778" y="2762"/>
                    <a:pt x="1975" y="2762"/>
                  </a:cubicBezTo>
                  <a:cubicBezTo>
                    <a:pt x="2191" y="2762"/>
                    <a:pt x="2420" y="2703"/>
                    <a:pt x="2653" y="2568"/>
                  </a:cubicBezTo>
                  <a:cubicBezTo>
                    <a:pt x="3962" y="1826"/>
                    <a:pt x="3171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5398498" y="2235029"/>
              <a:ext cx="159834" cy="111273"/>
            </a:xfrm>
            <a:custGeom>
              <a:avLst/>
              <a:gdLst/>
              <a:ahLst/>
              <a:cxnLst/>
              <a:rect l="l" t="t" r="r" b="b"/>
              <a:pathLst>
                <a:path w="7534" h="5245" extrusionOk="0">
                  <a:moveTo>
                    <a:pt x="3758" y="1"/>
                  </a:moveTo>
                  <a:cubicBezTo>
                    <a:pt x="3348" y="1"/>
                    <a:pt x="2912" y="112"/>
                    <a:pt x="2469" y="367"/>
                  </a:cubicBezTo>
                  <a:cubicBezTo>
                    <a:pt x="0" y="1777"/>
                    <a:pt x="1492" y="5245"/>
                    <a:pt x="3778" y="5245"/>
                  </a:cubicBezTo>
                  <a:cubicBezTo>
                    <a:pt x="4188" y="5245"/>
                    <a:pt x="4623" y="5134"/>
                    <a:pt x="5065" y="4879"/>
                  </a:cubicBezTo>
                  <a:cubicBezTo>
                    <a:pt x="7533" y="3460"/>
                    <a:pt x="6043" y="1"/>
                    <a:pt x="3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130319" y="1982167"/>
              <a:ext cx="185907" cy="129666"/>
            </a:xfrm>
            <a:custGeom>
              <a:avLst/>
              <a:gdLst/>
              <a:ahLst/>
              <a:cxnLst/>
              <a:rect l="l" t="t" r="r" b="b"/>
              <a:pathLst>
                <a:path w="8763" h="6112" extrusionOk="0">
                  <a:moveTo>
                    <a:pt x="4365" y="0"/>
                  </a:moveTo>
                  <a:cubicBezTo>
                    <a:pt x="3889" y="0"/>
                    <a:pt x="3385" y="129"/>
                    <a:pt x="2871" y="423"/>
                  </a:cubicBezTo>
                  <a:cubicBezTo>
                    <a:pt x="1" y="2081"/>
                    <a:pt x="1730" y="6111"/>
                    <a:pt x="4394" y="6111"/>
                  </a:cubicBezTo>
                  <a:cubicBezTo>
                    <a:pt x="4870" y="6111"/>
                    <a:pt x="5377" y="5982"/>
                    <a:pt x="5892" y="5688"/>
                  </a:cubicBezTo>
                  <a:cubicBezTo>
                    <a:pt x="8762" y="4031"/>
                    <a:pt x="7025" y="0"/>
                    <a:pt x="4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4786678" y="1797109"/>
              <a:ext cx="113352" cy="78899"/>
            </a:xfrm>
            <a:custGeom>
              <a:avLst/>
              <a:gdLst/>
              <a:ahLst/>
              <a:cxnLst/>
              <a:rect l="l" t="t" r="r" b="b"/>
              <a:pathLst>
                <a:path w="5343" h="3719" extrusionOk="0">
                  <a:moveTo>
                    <a:pt x="2659" y="0"/>
                  </a:moveTo>
                  <a:cubicBezTo>
                    <a:pt x="2370" y="0"/>
                    <a:pt x="2062" y="78"/>
                    <a:pt x="1748" y="256"/>
                  </a:cubicBezTo>
                  <a:cubicBezTo>
                    <a:pt x="0" y="1264"/>
                    <a:pt x="1051" y="3718"/>
                    <a:pt x="2674" y="3718"/>
                  </a:cubicBezTo>
                  <a:cubicBezTo>
                    <a:pt x="2966" y="3718"/>
                    <a:pt x="3276" y="3639"/>
                    <a:pt x="3592" y="3458"/>
                  </a:cubicBezTo>
                  <a:cubicBezTo>
                    <a:pt x="5342" y="2459"/>
                    <a:pt x="4287" y="0"/>
                    <a:pt x="2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5433715" y="1641476"/>
              <a:ext cx="89145" cy="62202"/>
            </a:xfrm>
            <a:custGeom>
              <a:avLst/>
              <a:gdLst/>
              <a:ahLst/>
              <a:cxnLst/>
              <a:rect l="l" t="t" r="r" b="b"/>
              <a:pathLst>
                <a:path w="4202" h="2932" extrusionOk="0">
                  <a:moveTo>
                    <a:pt x="2097" y="1"/>
                  </a:moveTo>
                  <a:cubicBezTo>
                    <a:pt x="1868" y="1"/>
                    <a:pt x="1626" y="63"/>
                    <a:pt x="1379" y="205"/>
                  </a:cubicBezTo>
                  <a:cubicBezTo>
                    <a:pt x="1" y="997"/>
                    <a:pt x="829" y="2932"/>
                    <a:pt x="2104" y="2932"/>
                  </a:cubicBezTo>
                  <a:cubicBezTo>
                    <a:pt x="2333" y="2932"/>
                    <a:pt x="2576" y="2870"/>
                    <a:pt x="2823" y="2728"/>
                  </a:cubicBezTo>
                  <a:cubicBezTo>
                    <a:pt x="4201" y="1936"/>
                    <a:pt x="3372" y="1"/>
                    <a:pt x="2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743994" y="1569302"/>
              <a:ext cx="91628" cy="63730"/>
            </a:xfrm>
            <a:custGeom>
              <a:avLst/>
              <a:gdLst/>
              <a:ahLst/>
              <a:cxnLst/>
              <a:rect l="l" t="t" r="r" b="b"/>
              <a:pathLst>
                <a:path w="4319" h="3004" extrusionOk="0">
                  <a:moveTo>
                    <a:pt x="2156" y="1"/>
                  </a:moveTo>
                  <a:cubicBezTo>
                    <a:pt x="1921" y="1"/>
                    <a:pt x="1672" y="65"/>
                    <a:pt x="1420" y="210"/>
                  </a:cubicBezTo>
                  <a:cubicBezTo>
                    <a:pt x="0" y="1023"/>
                    <a:pt x="848" y="3004"/>
                    <a:pt x="2160" y="3004"/>
                  </a:cubicBezTo>
                  <a:cubicBezTo>
                    <a:pt x="2395" y="3004"/>
                    <a:pt x="2645" y="2940"/>
                    <a:pt x="2900" y="2794"/>
                  </a:cubicBezTo>
                  <a:cubicBezTo>
                    <a:pt x="4319" y="1982"/>
                    <a:pt x="3462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749870" y="1965768"/>
              <a:ext cx="182576" cy="127184"/>
            </a:xfrm>
            <a:custGeom>
              <a:avLst/>
              <a:gdLst/>
              <a:ahLst/>
              <a:cxnLst/>
              <a:rect l="l" t="t" r="r" b="b"/>
              <a:pathLst>
                <a:path w="8606" h="5995" extrusionOk="0">
                  <a:moveTo>
                    <a:pt x="4299" y="1"/>
                  </a:moveTo>
                  <a:cubicBezTo>
                    <a:pt x="3831" y="1"/>
                    <a:pt x="3334" y="129"/>
                    <a:pt x="2828" y="420"/>
                  </a:cubicBezTo>
                  <a:cubicBezTo>
                    <a:pt x="1" y="2035"/>
                    <a:pt x="1698" y="5995"/>
                    <a:pt x="4312" y="5995"/>
                  </a:cubicBezTo>
                  <a:cubicBezTo>
                    <a:pt x="4781" y="5995"/>
                    <a:pt x="5280" y="5867"/>
                    <a:pt x="5788" y="5576"/>
                  </a:cubicBezTo>
                  <a:cubicBezTo>
                    <a:pt x="8606" y="3961"/>
                    <a:pt x="6907" y="1"/>
                    <a:pt x="4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112859" y="2223361"/>
              <a:ext cx="141398" cy="98395"/>
            </a:xfrm>
            <a:custGeom>
              <a:avLst/>
              <a:gdLst/>
              <a:ahLst/>
              <a:cxnLst/>
              <a:rect l="l" t="t" r="r" b="b"/>
              <a:pathLst>
                <a:path w="6665" h="4638" extrusionOk="0">
                  <a:moveTo>
                    <a:pt x="3326" y="0"/>
                  </a:moveTo>
                  <a:cubicBezTo>
                    <a:pt x="2964" y="0"/>
                    <a:pt x="2580" y="99"/>
                    <a:pt x="2190" y="323"/>
                  </a:cubicBezTo>
                  <a:cubicBezTo>
                    <a:pt x="0" y="1578"/>
                    <a:pt x="1314" y="4637"/>
                    <a:pt x="3340" y="4637"/>
                  </a:cubicBezTo>
                  <a:cubicBezTo>
                    <a:pt x="3703" y="4637"/>
                    <a:pt x="4090" y="4539"/>
                    <a:pt x="4483" y="4313"/>
                  </a:cubicBezTo>
                  <a:cubicBezTo>
                    <a:pt x="6664" y="3069"/>
                    <a:pt x="5346" y="0"/>
                    <a:pt x="3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994310" y="1681933"/>
              <a:ext cx="178015" cy="124150"/>
            </a:xfrm>
            <a:custGeom>
              <a:avLst/>
              <a:gdLst/>
              <a:ahLst/>
              <a:cxnLst/>
              <a:rect l="l" t="t" r="r" b="b"/>
              <a:pathLst>
                <a:path w="8391" h="5852" extrusionOk="0">
                  <a:moveTo>
                    <a:pt x="4188" y="0"/>
                  </a:moveTo>
                  <a:cubicBezTo>
                    <a:pt x="3733" y="0"/>
                    <a:pt x="3249" y="124"/>
                    <a:pt x="2756" y="408"/>
                  </a:cubicBezTo>
                  <a:cubicBezTo>
                    <a:pt x="1" y="1992"/>
                    <a:pt x="1656" y="5851"/>
                    <a:pt x="4205" y="5851"/>
                  </a:cubicBezTo>
                  <a:cubicBezTo>
                    <a:pt x="4662" y="5851"/>
                    <a:pt x="5148" y="5727"/>
                    <a:pt x="5643" y="5442"/>
                  </a:cubicBezTo>
                  <a:cubicBezTo>
                    <a:pt x="8390" y="3868"/>
                    <a:pt x="6731" y="0"/>
                    <a:pt x="4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439940" y="1452641"/>
              <a:ext cx="168065" cy="116937"/>
            </a:xfrm>
            <a:custGeom>
              <a:avLst/>
              <a:gdLst/>
              <a:ahLst/>
              <a:cxnLst/>
              <a:rect l="l" t="t" r="r" b="b"/>
              <a:pathLst>
                <a:path w="7922" h="5512" extrusionOk="0">
                  <a:moveTo>
                    <a:pt x="3957" y="0"/>
                  </a:moveTo>
                  <a:cubicBezTo>
                    <a:pt x="3526" y="0"/>
                    <a:pt x="3068" y="117"/>
                    <a:pt x="2603" y="385"/>
                  </a:cubicBezTo>
                  <a:cubicBezTo>
                    <a:pt x="0" y="1866"/>
                    <a:pt x="1568" y="5511"/>
                    <a:pt x="3969" y="5511"/>
                  </a:cubicBezTo>
                  <a:cubicBezTo>
                    <a:pt x="4399" y="5511"/>
                    <a:pt x="4856" y="5394"/>
                    <a:pt x="5320" y="5127"/>
                  </a:cubicBezTo>
                  <a:cubicBezTo>
                    <a:pt x="7922" y="3636"/>
                    <a:pt x="6356" y="0"/>
                    <a:pt x="3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510608" y="1867543"/>
              <a:ext cx="141271" cy="98480"/>
            </a:xfrm>
            <a:custGeom>
              <a:avLst/>
              <a:gdLst/>
              <a:ahLst/>
              <a:cxnLst/>
              <a:rect l="l" t="t" r="r" b="b"/>
              <a:pathLst>
                <a:path w="6659" h="4642" extrusionOk="0">
                  <a:moveTo>
                    <a:pt x="3314" y="1"/>
                  </a:moveTo>
                  <a:cubicBezTo>
                    <a:pt x="2954" y="1"/>
                    <a:pt x="2572" y="98"/>
                    <a:pt x="2183" y="320"/>
                  </a:cubicBezTo>
                  <a:cubicBezTo>
                    <a:pt x="1" y="1576"/>
                    <a:pt x="1322" y="4642"/>
                    <a:pt x="3344" y="4642"/>
                  </a:cubicBezTo>
                  <a:cubicBezTo>
                    <a:pt x="3704" y="4642"/>
                    <a:pt x="4087" y="4544"/>
                    <a:pt x="4475" y="4322"/>
                  </a:cubicBezTo>
                  <a:cubicBezTo>
                    <a:pt x="6658" y="3066"/>
                    <a:pt x="5336" y="1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4484874" y="2147835"/>
              <a:ext cx="106224" cy="74104"/>
            </a:xfrm>
            <a:custGeom>
              <a:avLst/>
              <a:gdLst/>
              <a:ahLst/>
              <a:cxnLst/>
              <a:rect l="l" t="t" r="r" b="b"/>
              <a:pathLst>
                <a:path w="5007" h="3493" extrusionOk="0">
                  <a:moveTo>
                    <a:pt x="2496" y="0"/>
                  </a:moveTo>
                  <a:cubicBezTo>
                    <a:pt x="2223" y="0"/>
                    <a:pt x="1933" y="75"/>
                    <a:pt x="1637" y="244"/>
                  </a:cubicBezTo>
                  <a:cubicBezTo>
                    <a:pt x="1" y="1192"/>
                    <a:pt x="994" y="3493"/>
                    <a:pt x="2518" y="3493"/>
                  </a:cubicBezTo>
                  <a:cubicBezTo>
                    <a:pt x="2790" y="3493"/>
                    <a:pt x="3079" y="3419"/>
                    <a:pt x="3372" y="3253"/>
                  </a:cubicBezTo>
                  <a:cubicBezTo>
                    <a:pt x="5007" y="2307"/>
                    <a:pt x="4018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280351" y="2576017"/>
              <a:ext cx="102532" cy="71388"/>
            </a:xfrm>
            <a:custGeom>
              <a:avLst/>
              <a:gdLst/>
              <a:ahLst/>
              <a:cxnLst/>
              <a:rect l="l" t="t" r="r" b="b"/>
              <a:pathLst>
                <a:path w="4833" h="3365" extrusionOk="0">
                  <a:moveTo>
                    <a:pt x="2407" y="0"/>
                  </a:moveTo>
                  <a:cubicBezTo>
                    <a:pt x="2146" y="0"/>
                    <a:pt x="1868" y="71"/>
                    <a:pt x="1585" y="232"/>
                  </a:cubicBezTo>
                  <a:cubicBezTo>
                    <a:pt x="1" y="1149"/>
                    <a:pt x="956" y="3365"/>
                    <a:pt x="2422" y="3365"/>
                  </a:cubicBezTo>
                  <a:cubicBezTo>
                    <a:pt x="2685" y="3365"/>
                    <a:pt x="2963" y="3294"/>
                    <a:pt x="3247" y="3132"/>
                  </a:cubicBezTo>
                  <a:cubicBezTo>
                    <a:pt x="4832" y="2226"/>
                    <a:pt x="3875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</p:grpSp>
      <p:sp>
        <p:nvSpPr>
          <p:cNvPr id="447" name="Google Shape;447;p38"/>
          <p:cNvSpPr/>
          <p:nvPr/>
        </p:nvSpPr>
        <p:spPr>
          <a:xfrm>
            <a:off x="8494606" y="119957"/>
            <a:ext cx="688381" cy="978631"/>
          </a:xfrm>
          <a:custGeom>
            <a:avLst/>
            <a:gdLst/>
            <a:ahLst/>
            <a:cxnLst/>
            <a:rect l="l" t="t" r="r" b="b"/>
            <a:pathLst>
              <a:path w="65270" h="52765" extrusionOk="0">
                <a:moveTo>
                  <a:pt x="20536" y="1"/>
                </a:moveTo>
                <a:cubicBezTo>
                  <a:pt x="18995" y="1"/>
                  <a:pt x="17491" y="292"/>
                  <a:pt x="16072" y="801"/>
                </a:cubicBezTo>
                <a:cubicBezTo>
                  <a:pt x="13937" y="1565"/>
                  <a:pt x="11960" y="2826"/>
                  <a:pt x="10201" y="4367"/>
                </a:cubicBezTo>
                <a:cubicBezTo>
                  <a:pt x="8442" y="5920"/>
                  <a:pt x="6890" y="7751"/>
                  <a:pt x="5628" y="9667"/>
                </a:cubicBezTo>
                <a:cubicBezTo>
                  <a:pt x="3870" y="12324"/>
                  <a:pt x="2463" y="15235"/>
                  <a:pt x="1492" y="18268"/>
                </a:cubicBezTo>
                <a:cubicBezTo>
                  <a:pt x="534" y="21312"/>
                  <a:pt x="0" y="24478"/>
                  <a:pt x="0" y="27656"/>
                </a:cubicBezTo>
                <a:cubicBezTo>
                  <a:pt x="0" y="28832"/>
                  <a:pt x="73" y="30021"/>
                  <a:pt x="231" y="31198"/>
                </a:cubicBezTo>
                <a:cubicBezTo>
                  <a:pt x="716" y="34958"/>
                  <a:pt x="2026" y="38621"/>
                  <a:pt x="4051" y="41835"/>
                </a:cubicBezTo>
                <a:cubicBezTo>
                  <a:pt x="6065" y="45037"/>
                  <a:pt x="8782" y="47778"/>
                  <a:pt x="12069" y="49671"/>
                </a:cubicBezTo>
                <a:cubicBezTo>
                  <a:pt x="13913" y="50738"/>
                  <a:pt x="15878" y="51503"/>
                  <a:pt x="17916" y="52012"/>
                </a:cubicBezTo>
                <a:cubicBezTo>
                  <a:pt x="19941" y="52522"/>
                  <a:pt x="22051" y="52764"/>
                  <a:pt x="24162" y="52764"/>
                </a:cubicBezTo>
                <a:cubicBezTo>
                  <a:pt x="28504" y="52764"/>
                  <a:pt x="32895" y="51745"/>
                  <a:pt x="36825" y="49889"/>
                </a:cubicBezTo>
                <a:cubicBezTo>
                  <a:pt x="40695" y="48070"/>
                  <a:pt x="44151" y="45522"/>
                  <a:pt x="47196" y="42538"/>
                </a:cubicBezTo>
                <a:cubicBezTo>
                  <a:pt x="50253" y="39555"/>
                  <a:pt x="52897" y="36122"/>
                  <a:pt x="55165" y="32519"/>
                </a:cubicBezTo>
                <a:cubicBezTo>
                  <a:pt x="60745" y="23616"/>
                  <a:pt x="64226" y="13416"/>
                  <a:pt x="65257" y="2972"/>
                </a:cubicBezTo>
                <a:cubicBezTo>
                  <a:pt x="65269" y="2790"/>
                  <a:pt x="65148" y="2632"/>
                  <a:pt x="64966" y="2621"/>
                </a:cubicBezTo>
                <a:cubicBezTo>
                  <a:pt x="64951" y="2619"/>
                  <a:pt x="64937" y="2618"/>
                  <a:pt x="64923" y="2618"/>
                </a:cubicBezTo>
                <a:cubicBezTo>
                  <a:pt x="64760" y="2618"/>
                  <a:pt x="64625" y="2743"/>
                  <a:pt x="64614" y="2899"/>
                </a:cubicBezTo>
                <a:cubicBezTo>
                  <a:pt x="63595" y="13258"/>
                  <a:pt x="60138" y="23362"/>
                  <a:pt x="54620" y="32180"/>
                </a:cubicBezTo>
                <a:cubicBezTo>
                  <a:pt x="52375" y="35746"/>
                  <a:pt x="49755" y="39142"/>
                  <a:pt x="46747" y="42078"/>
                </a:cubicBezTo>
                <a:cubicBezTo>
                  <a:pt x="43739" y="45025"/>
                  <a:pt x="40343" y="47512"/>
                  <a:pt x="36547" y="49307"/>
                </a:cubicBezTo>
                <a:cubicBezTo>
                  <a:pt x="32701" y="51115"/>
                  <a:pt x="28407" y="52121"/>
                  <a:pt x="24162" y="52121"/>
                </a:cubicBezTo>
                <a:cubicBezTo>
                  <a:pt x="22100" y="52121"/>
                  <a:pt x="20051" y="51878"/>
                  <a:pt x="18073" y="51381"/>
                </a:cubicBezTo>
                <a:cubicBezTo>
                  <a:pt x="16084" y="50896"/>
                  <a:pt x="14180" y="50144"/>
                  <a:pt x="12396" y="49113"/>
                </a:cubicBezTo>
                <a:cubicBezTo>
                  <a:pt x="9207" y="47269"/>
                  <a:pt x="6563" y="44613"/>
                  <a:pt x="4598" y="41484"/>
                </a:cubicBezTo>
                <a:cubicBezTo>
                  <a:pt x="2633" y="38366"/>
                  <a:pt x="1334" y="34776"/>
                  <a:pt x="873" y="31125"/>
                </a:cubicBezTo>
                <a:cubicBezTo>
                  <a:pt x="728" y="29972"/>
                  <a:pt x="655" y="28808"/>
                  <a:pt x="655" y="27656"/>
                </a:cubicBezTo>
                <a:cubicBezTo>
                  <a:pt x="655" y="24551"/>
                  <a:pt x="1164" y="21446"/>
                  <a:pt x="2111" y="18473"/>
                </a:cubicBezTo>
                <a:cubicBezTo>
                  <a:pt x="3057" y="15490"/>
                  <a:pt x="4439" y="12640"/>
                  <a:pt x="6162" y="10031"/>
                </a:cubicBezTo>
                <a:cubicBezTo>
                  <a:pt x="6987" y="8782"/>
                  <a:pt x="7933" y="7569"/>
                  <a:pt x="8988" y="6454"/>
                </a:cubicBezTo>
                <a:cubicBezTo>
                  <a:pt x="10553" y="4780"/>
                  <a:pt x="12348" y="3324"/>
                  <a:pt x="14289" y="2293"/>
                </a:cubicBezTo>
                <a:cubicBezTo>
                  <a:pt x="15272" y="1772"/>
                  <a:pt x="16278" y="1359"/>
                  <a:pt x="17321" y="1080"/>
                </a:cubicBezTo>
                <a:cubicBezTo>
                  <a:pt x="18364" y="801"/>
                  <a:pt x="19431" y="643"/>
                  <a:pt x="20536" y="643"/>
                </a:cubicBezTo>
                <a:cubicBezTo>
                  <a:pt x="20741" y="643"/>
                  <a:pt x="20960" y="656"/>
                  <a:pt x="21178" y="667"/>
                </a:cubicBezTo>
                <a:cubicBezTo>
                  <a:pt x="22525" y="740"/>
                  <a:pt x="23822" y="1044"/>
                  <a:pt x="25060" y="1529"/>
                </a:cubicBezTo>
                <a:cubicBezTo>
                  <a:pt x="26916" y="2268"/>
                  <a:pt x="28638" y="3409"/>
                  <a:pt x="30178" y="4804"/>
                </a:cubicBezTo>
                <a:cubicBezTo>
                  <a:pt x="31731" y="6198"/>
                  <a:pt x="33089" y="7836"/>
                  <a:pt x="34242" y="9559"/>
                </a:cubicBezTo>
                <a:cubicBezTo>
                  <a:pt x="35685" y="11718"/>
                  <a:pt x="36886" y="14058"/>
                  <a:pt x="37735" y="16508"/>
                </a:cubicBezTo>
                <a:cubicBezTo>
                  <a:pt x="38572" y="18959"/>
                  <a:pt x="39057" y="21506"/>
                  <a:pt x="39057" y="24077"/>
                </a:cubicBezTo>
                <a:lnTo>
                  <a:pt x="39057" y="24562"/>
                </a:lnTo>
                <a:cubicBezTo>
                  <a:pt x="38997" y="27219"/>
                  <a:pt x="38353" y="29899"/>
                  <a:pt x="37202" y="32289"/>
                </a:cubicBezTo>
                <a:cubicBezTo>
                  <a:pt x="36619" y="33478"/>
                  <a:pt x="35903" y="34594"/>
                  <a:pt x="35067" y="35613"/>
                </a:cubicBezTo>
                <a:cubicBezTo>
                  <a:pt x="34229" y="36619"/>
                  <a:pt x="33272" y="37517"/>
                  <a:pt x="32180" y="38281"/>
                </a:cubicBezTo>
                <a:cubicBezTo>
                  <a:pt x="31076" y="39058"/>
                  <a:pt x="29827" y="39652"/>
                  <a:pt x="28529" y="40052"/>
                </a:cubicBezTo>
                <a:cubicBezTo>
                  <a:pt x="27219" y="40452"/>
                  <a:pt x="25848" y="40659"/>
                  <a:pt x="24502" y="40659"/>
                </a:cubicBezTo>
                <a:cubicBezTo>
                  <a:pt x="23216" y="40659"/>
                  <a:pt x="21954" y="40476"/>
                  <a:pt x="20754" y="40101"/>
                </a:cubicBezTo>
                <a:cubicBezTo>
                  <a:pt x="19553" y="39724"/>
                  <a:pt x="18425" y="39155"/>
                  <a:pt x="17406" y="38390"/>
                </a:cubicBezTo>
                <a:cubicBezTo>
                  <a:pt x="16145" y="37420"/>
                  <a:pt x="15138" y="36122"/>
                  <a:pt x="14458" y="34667"/>
                </a:cubicBezTo>
                <a:cubicBezTo>
                  <a:pt x="13767" y="33211"/>
                  <a:pt x="13404" y="31598"/>
                  <a:pt x="13404" y="30009"/>
                </a:cubicBezTo>
                <a:cubicBezTo>
                  <a:pt x="13404" y="29002"/>
                  <a:pt x="13549" y="28007"/>
                  <a:pt x="13852" y="27061"/>
                </a:cubicBezTo>
                <a:cubicBezTo>
                  <a:pt x="14156" y="26128"/>
                  <a:pt x="14617" y="25242"/>
                  <a:pt x="15235" y="24454"/>
                </a:cubicBezTo>
                <a:cubicBezTo>
                  <a:pt x="16072" y="23386"/>
                  <a:pt x="17175" y="22537"/>
                  <a:pt x="18413" y="21955"/>
                </a:cubicBezTo>
                <a:cubicBezTo>
                  <a:pt x="19650" y="21373"/>
                  <a:pt x="21021" y="21057"/>
                  <a:pt x="22379" y="21057"/>
                </a:cubicBezTo>
                <a:cubicBezTo>
                  <a:pt x="23070" y="21057"/>
                  <a:pt x="23762" y="21142"/>
                  <a:pt x="24441" y="21312"/>
                </a:cubicBezTo>
                <a:cubicBezTo>
                  <a:pt x="25266" y="21518"/>
                  <a:pt x="26054" y="21845"/>
                  <a:pt x="26795" y="22295"/>
                </a:cubicBezTo>
                <a:cubicBezTo>
                  <a:pt x="27886" y="22950"/>
                  <a:pt x="28844" y="23859"/>
                  <a:pt x="29584" y="24902"/>
                </a:cubicBezTo>
                <a:cubicBezTo>
                  <a:pt x="30324" y="25958"/>
                  <a:pt x="30846" y="27158"/>
                  <a:pt x="31076" y="28420"/>
                </a:cubicBezTo>
                <a:cubicBezTo>
                  <a:pt x="31108" y="28569"/>
                  <a:pt x="31234" y="28681"/>
                  <a:pt x="31388" y="28681"/>
                </a:cubicBezTo>
                <a:cubicBezTo>
                  <a:pt x="31409" y="28681"/>
                  <a:pt x="31431" y="28679"/>
                  <a:pt x="31452" y="28675"/>
                </a:cubicBezTo>
                <a:cubicBezTo>
                  <a:pt x="31622" y="28638"/>
                  <a:pt x="31743" y="28481"/>
                  <a:pt x="31707" y="28298"/>
                </a:cubicBezTo>
                <a:cubicBezTo>
                  <a:pt x="31549" y="27389"/>
                  <a:pt x="31246" y="26516"/>
                  <a:pt x="30833" y="25703"/>
                </a:cubicBezTo>
                <a:cubicBezTo>
                  <a:pt x="30202" y="24478"/>
                  <a:pt x="29317" y="23398"/>
                  <a:pt x="28250" y="22525"/>
                </a:cubicBezTo>
                <a:cubicBezTo>
                  <a:pt x="27183" y="21664"/>
                  <a:pt x="25933" y="21009"/>
                  <a:pt x="24599" y="20681"/>
                </a:cubicBezTo>
                <a:cubicBezTo>
                  <a:pt x="23871" y="20500"/>
                  <a:pt x="23119" y="20414"/>
                  <a:pt x="22379" y="20414"/>
                </a:cubicBezTo>
                <a:cubicBezTo>
                  <a:pt x="20911" y="20414"/>
                  <a:pt x="19456" y="20742"/>
                  <a:pt x="18134" y="21360"/>
                </a:cubicBezTo>
                <a:cubicBezTo>
                  <a:pt x="16824" y="21991"/>
                  <a:pt x="15635" y="22901"/>
                  <a:pt x="14725" y="24053"/>
                </a:cubicBezTo>
                <a:cubicBezTo>
                  <a:pt x="14059" y="24902"/>
                  <a:pt x="13561" y="25861"/>
                  <a:pt x="13234" y="26867"/>
                </a:cubicBezTo>
                <a:cubicBezTo>
                  <a:pt x="12918" y="27874"/>
                  <a:pt x="12760" y="28942"/>
                  <a:pt x="12760" y="30009"/>
                </a:cubicBezTo>
                <a:cubicBezTo>
                  <a:pt x="12760" y="31695"/>
                  <a:pt x="13148" y="33393"/>
                  <a:pt x="13865" y="34934"/>
                </a:cubicBezTo>
                <a:cubicBezTo>
                  <a:pt x="14592" y="36474"/>
                  <a:pt x="15660" y="37856"/>
                  <a:pt x="17018" y="38900"/>
                </a:cubicBezTo>
                <a:cubicBezTo>
                  <a:pt x="18086" y="39713"/>
                  <a:pt x="19286" y="40319"/>
                  <a:pt x="20560" y="40719"/>
                </a:cubicBezTo>
                <a:cubicBezTo>
                  <a:pt x="21821" y="41120"/>
                  <a:pt x="23156" y="41314"/>
                  <a:pt x="24502" y="41314"/>
                </a:cubicBezTo>
                <a:cubicBezTo>
                  <a:pt x="25921" y="41314"/>
                  <a:pt x="27353" y="41096"/>
                  <a:pt x="28711" y="40670"/>
                </a:cubicBezTo>
                <a:cubicBezTo>
                  <a:pt x="30081" y="40246"/>
                  <a:pt x="31391" y="39627"/>
                  <a:pt x="32556" y="38803"/>
                </a:cubicBezTo>
                <a:cubicBezTo>
                  <a:pt x="33684" y="38015"/>
                  <a:pt x="34690" y="37068"/>
                  <a:pt x="35564" y="36025"/>
                </a:cubicBezTo>
                <a:cubicBezTo>
                  <a:pt x="36874" y="34436"/>
                  <a:pt x="37881" y="32616"/>
                  <a:pt x="38572" y="30664"/>
                </a:cubicBezTo>
                <a:cubicBezTo>
                  <a:pt x="39275" y="28711"/>
                  <a:pt x="39652" y="26649"/>
                  <a:pt x="39700" y="24587"/>
                </a:cubicBezTo>
                <a:cubicBezTo>
                  <a:pt x="39700" y="24417"/>
                  <a:pt x="39712" y="24247"/>
                  <a:pt x="39712" y="24077"/>
                </a:cubicBezTo>
                <a:cubicBezTo>
                  <a:pt x="39712" y="21421"/>
                  <a:pt x="39203" y="18801"/>
                  <a:pt x="38342" y="16290"/>
                </a:cubicBezTo>
                <a:cubicBezTo>
                  <a:pt x="37480" y="13791"/>
                  <a:pt x="36243" y="11402"/>
                  <a:pt x="34776" y="9195"/>
                </a:cubicBezTo>
                <a:cubicBezTo>
                  <a:pt x="33211" y="6853"/>
                  <a:pt x="31246" y="4646"/>
                  <a:pt x="28965" y="2972"/>
                </a:cubicBezTo>
                <a:cubicBezTo>
                  <a:pt x="27825" y="2135"/>
                  <a:pt x="26600" y="1444"/>
                  <a:pt x="25302" y="934"/>
                </a:cubicBezTo>
                <a:cubicBezTo>
                  <a:pt x="24005" y="413"/>
                  <a:pt x="22634" y="98"/>
                  <a:pt x="21202" y="25"/>
                </a:cubicBezTo>
                <a:cubicBezTo>
                  <a:pt x="20984" y="1"/>
                  <a:pt x="20754" y="1"/>
                  <a:pt x="20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EC0B28E5-814F-07BB-0736-ABE6F1B04112}"/>
              </a:ext>
            </a:extLst>
          </p:cNvPr>
          <p:cNvSpPr txBox="1">
            <a:spLocks/>
          </p:cNvSpPr>
          <p:nvPr/>
        </p:nvSpPr>
        <p:spPr>
          <a:xfrm>
            <a:off x="8453714" y="4733039"/>
            <a:ext cx="690285" cy="40911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142FAF27-6D04-4620-943D-E28ECEBE554B}" type="slidenum">
              <a:rPr lang="fr-FR" sz="2000" b="1" smtClean="0">
                <a:solidFill>
                  <a:schemeClr val="bg1"/>
                </a:solidFill>
                <a:latin typeface="Arial Nova Cond" panose="020B0506020202020204" pitchFamily="34" charset="0"/>
              </a:rPr>
              <a:pPr algn="ctr"/>
              <a:t>11</a:t>
            </a:fld>
            <a:endParaRPr lang="fr-FR" sz="20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6" name="Google Shape;453;p39">
            <a:extLst>
              <a:ext uri="{FF2B5EF4-FFF2-40B4-BE49-F238E27FC236}">
                <a16:creationId xmlns:a16="http://schemas.microsoft.com/office/drawing/2014/main" id="{65F5F1EE-AED0-F20C-04F6-2F97DE8489F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3999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1- Attestation d’inscription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58D7C9-D742-AC69-5CC5-AAAE4DD2A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3" y="459199"/>
            <a:ext cx="3228865" cy="42724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1E2AD3-FF55-F4E8-38B8-3A360293A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622" y="459199"/>
            <a:ext cx="3228865" cy="42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5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8"/>
          <p:cNvSpPr txBox="1">
            <a:spLocks noGrp="1"/>
          </p:cNvSpPr>
          <p:nvPr>
            <p:ph type="subTitle" idx="1"/>
          </p:nvPr>
        </p:nvSpPr>
        <p:spPr>
          <a:xfrm>
            <a:off x="4571999" y="4734000"/>
            <a:ext cx="4549653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: 2023 /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2" name="Google Shape;432;p38"/>
          <p:cNvGrpSpPr/>
          <p:nvPr/>
        </p:nvGrpSpPr>
        <p:grpSpPr>
          <a:xfrm>
            <a:off x="7784177" y="3743985"/>
            <a:ext cx="1279646" cy="1194765"/>
            <a:chOff x="4439940" y="1452641"/>
            <a:chExt cx="1279646" cy="1194765"/>
          </a:xfrm>
        </p:grpSpPr>
        <p:sp>
          <p:nvSpPr>
            <p:cNvPr id="433" name="Google Shape;433;p38"/>
            <p:cNvSpPr/>
            <p:nvPr/>
          </p:nvSpPr>
          <p:spPr>
            <a:xfrm>
              <a:off x="5641261" y="2050607"/>
              <a:ext cx="78326" cy="54438"/>
            </a:xfrm>
            <a:custGeom>
              <a:avLst/>
              <a:gdLst/>
              <a:ahLst/>
              <a:cxnLst/>
              <a:rect l="l" t="t" r="r" b="b"/>
              <a:pathLst>
                <a:path w="3692" h="2566" extrusionOk="0">
                  <a:moveTo>
                    <a:pt x="1849" y="1"/>
                  </a:moveTo>
                  <a:cubicBezTo>
                    <a:pt x="1647" y="1"/>
                    <a:pt x="1433" y="56"/>
                    <a:pt x="1215" y="181"/>
                  </a:cubicBezTo>
                  <a:cubicBezTo>
                    <a:pt x="0" y="871"/>
                    <a:pt x="734" y="2566"/>
                    <a:pt x="1858" y="2566"/>
                  </a:cubicBezTo>
                  <a:cubicBezTo>
                    <a:pt x="2059" y="2566"/>
                    <a:pt x="2272" y="2512"/>
                    <a:pt x="2488" y="2389"/>
                  </a:cubicBezTo>
                  <a:cubicBezTo>
                    <a:pt x="3691" y="1701"/>
                    <a:pt x="2969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068032" y="1474004"/>
              <a:ext cx="84054" cy="58617"/>
            </a:xfrm>
            <a:custGeom>
              <a:avLst/>
              <a:gdLst/>
              <a:ahLst/>
              <a:cxnLst/>
              <a:rect l="l" t="t" r="r" b="b"/>
              <a:pathLst>
                <a:path w="3962" h="2763" extrusionOk="0">
                  <a:moveTo>
                    <a:pt x="1967" y="1"/>
                  </a:moveTo>
                  <a:cubicBezTo>
                    <a:pt x="1753" y="1"/>
                    <a:pt x="1526" y="58"/>
                    <a:pt x="1295" y="190"/>
                  </a:cubicBezTo>
                  <a:cubicBezTo>
                    <a:pt x="0" y="941"/>
                    <a:pt x="778" y="2762"/>
                    <a:pt x="1975" y="2762"/>
                  </a:cubicBezTo>
                  <a:cubicBezTo>
                    <a:pt x="2191" y="2762"/>
                    <a:pt x="2420" y="2703"/>
                    <a:pt x="2653" y="2568"/>
                  </a:cubicBezTo>
                  <a:cubicBezTo>
                    <a:pt x="3962" y="1826"/>
                    <a:pt x="3171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5398498" y="2235029"/>
              <a:ext cx="159834" cy="111273"/>
            </a:xfrm>
            <a:custGeom>
              <a:avLst/>
              <a:gdLst/>
              <a:ahLst/>
              <a:cxnLst/>
              <a:rect l="l" t="t" r="r" b="b"/>
              <a:pathLst>
                <a:path w="7534" h="5245" extrusionOk="0">
                  <a:moveTo>
                    <a:pt x="3758" y="1"/>
                  </a:moveTo>
                  <a:cubicBezTo>
                    <a:pt x="3348" y="1"/>
                    <a:pt x="2912" y="112"/>
                    <a:pt x="2469" y="367"/>
                  </a:cubicBezTo>
                  <a:cubicBezTo>
                    <a:pt x="0" y="1777"/>
                    <a:pt x="1492" y="5245"/>
                    <a:pt x="3778" y="5245"/>
                  </a:cubicBezTo>
                  <a:cubicBezTo>
                    <a:pt x="4188" y="5245"/>
                    <a:pt x="4623" y="5134"/>
                    <a:pt x="5065" y="4879"/>
                  </a:cubicBezTo>
                  <a:cubicBezTo>
                    <a:pt x="7533" y="3460"/>
                    <a:pt x="6043" y="1"/>
                    <a:pt x="3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130319" y="1982167"/>
              <a:ext cx="185907" cy="129666"/>
            </a:xfrm>
            <a:custGeom>
              <a:avLst/>
              <a:gdLst/>
              <a:ahLst/>
              <a:cxnLst/>
              <a:rect l="l" t="t" r="r" b="b"/>
              <a:pathLst>
                <a:path w="8763" h="6112" extrusionOk="0">
                  <a:moveTo>
                    <a:pt x="4365" y="0"/>
                  </a:moveTo>
                  <a:cubicBezTo>
                    <a:pt x="3889" y="0"/>
                    <a:pt x="3385" y="129"/>
                    <a:pt x="2871" y="423"/>
                  </a:cubicBezTo>
                  <a:cubicBezTo>
                    <a:pt x="1" y="2081"/>
                    <a:pt x="1730" y="6111"/>
                    <a:pt x="4394" y="6111"/>
                  </a:cubicBezTo>
                  <a:cubicBezTo>
                    <a:pt x="4870" y="6111"/>
                    <a:pt x="5377" y="5982"/>
                    <a:pt x="5892" y="5688"/>
                  </a:cubicBezTo>
                  <a:cubicBezTo>
                    <a:pt x="8762" y="4031"/>
                    <a:pt x="7025" y="0"/>
                    <a:pt x="4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4786678" y="1797109"/>
              <a:ext cx="113352" cy="78899"/>
            </a:xfrm>
            <a:custGeom>
              <a:avLst/>
              <a:gdLst/>
              <a:ahLst/>
              <a:cxnLst/>
              <a:rect l="l" t="t" r="r" b="b"/>
              <a:pathLst>
                <a:path w="5343" h="3719" extrusionOk="0">
                  <a:moveTo>
                    <a:pt x="2659" y="0"/>
                  </a:moveTo>
                  <a:cubicBezTo>
                    <a:pt x="2370" y="0"/>
                    <a:pt x="2062" y="78"/>
                    <a:pt x="1748" y="256"/>
                  </a:cubicBezTo>
                  <a:cubicBezTo>
                    <a:pt x="0" y="1264"/>
                    <a:pt x="1051" y="3718"/>
                    <a:pt x="2674" y="3718"/>
                  </a:cubicBezTo>
                  <a:cubicBezTo>
                    <a:pt x="2966" y="3718"/>
                    <a:pt x="3276" y="3639"/>
                    <a:pt x="3592" y="3458"/>
                  </a:cubicBezTo>
                  <a:cubicBezTo>
                    <a:pt x="5342" y="2459"/>
                    <a:pt x="4287" y="0"/>
                    <a:pt x="2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5433715" y="1641476"/>
              <a:ext cx="89145" cy="62202"/>
            </a:xfrm>
            <a:custGeom>
              <a:avLst/>
              <a:gdLst/>
              <a:ahLst/>
              <a:cxnLst/>
              <a:rect l="l" t="t" r="r" b="b"/>
              <a:pathLst>
                <a:path w="4202" h="2932" extrusionOk="0">
                  <a:moveTo>
                    <a:pt x="2097" y="1"/>
                  </a:moveTo>
                  <a:cubicBezTo>
                    <a:pt x="1868" y="1"/>
                    <a:pt x="1626" y="63"/>
                    <a:pt x="1379" y="205"/>
                  </a:cubicBezTo>
                  <a:cubicBezTo>
                    <a:pt x="1" y="997"/>
                    <a:pt x="829" y="2932"/>
                    <a:pt x="2104" y="2932"/>
                  </a:cubicBezTo>
                  <a:cubicBezTo>
                    <a:pt x="2333" y="2932"/>
                    <a:pt x="2576" y="2870"/>
                    <a:pt x="2823" y="2728"/>
                  </a:cubicBezTo>
                  <a:cubicBezTo>
                    <a:pt x="4201" y="1936"/>
                    <a:pt x="3372" y="1"/>
                    <a:pt x="2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743994" y="1569302"/>
              <a:ext cx="91628" cy="63730"/>
            </a:xfrm>
            <a:custGeom>
              <a:avLst/>
              <a:gdLst/>
              <a:ahLst/>
              <a:cxnLst/>
              <a:rect l="l" t="t" r="r" b="b"/>
              <a:pathLst>
                <a:path w="4319" h="3004" extrusionOk="0">
                  <a:moveTo>
                    <a:pt x="2156" y="1"/>
                  </a:moveTo>
                  <a:cubicBezTo>
                    <a:pt x="1921" y="1"/>
                    <a:pt x="1672" y="65"/>
                    <a:pt x="1420" y="210"/>
                  </a:cubicBezTo>
                  <a:cubicBezTo>
                    <a:pt x="0" y="1023"/>
                    <a:pt x="848" y="3004"/>
                    <a:pt x="2160" y="3004"/>
                  </a:cubicBezTo>
                  <a:cubicBezTo>
                    <a:pt x="2395" y="3004"/>
                    <a:pt x="2645" y="2940"/>
                    <a:pt x="2900" y="2794"/>
                  </a:cubicBezTo>
                  <a:cubicBezTo>
                    <a:pt x="4319" y="1982"/>
                    <a:pt x="3462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749870" y="1965768"/>
              <a:ext cx="182576" cy="127184"/>
            </a:xfrm>
            <a:custGeom>
              <a:avLst/>
              <a:gdLst/>
              <a:ahLst/>
              <a:cxnLst/>
              <a:rect l="l" t="t" r="r" b="b"/>
              <a:pathLst>
                <a:path w="8606" h="5995" extrusionOk="0">
                  <a:moveTo>
                    <a:pt x="4299" y="1"/>
                  </a:moveTo>
                  <a:cubicBezTo>
                    <a:pt x="3831" y="1"/>
                    <a:pt x="3334" y="129"/>
                    <a:pt x="2828" y="420"/>
                  </a:cubicBezTo>
                  <a:cubicBezTo>
                    <a:pt x="1" y="2035"/>
                    <a:pt x="1698" y="5995"/>
                    <a:pt x="4312" y="5995"/>
                  </a:cubicBezTo>
                  <a:cubicBezTo>
                    <a:pt x="4781" y="5995"/>
                    <a:pt x="5280" y="5867"/>
                    <a:pt x="5788" y="5576"/>
                  </a:cubicBezTo>
                  <a:cubicBezTo>
                    <a:pt x="8606" y="3961"/>
                    <a:pt x="6907" y="1"/>
                    <a:pt x="4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112859" y="2223361"/>
              <a:ext cx="141398" cy="98395"/>
            </a:xfrm>
            <a:custGeom>
              <a:avLst/>
              <a:gdLst/>
              <a:ahLst/>
              <a:cxnLst/>
              <a:rect l="l" t="t" r="r" b="b"/>
              <a:pathLst>
                <a:path w="6665" h="4638" extrusionOk="0">
                  <a:moveTo>
                    <a:pt x="3326" y="0"/>
                  </a:moveTo>
                  <a:cubicBezTo>
                    <a:pt x="2964" y="0"/>
                    <a:pt x="2580" y="99"/>
                    <a:pt x="2190" y="323"/>
                  </a:cubicBezTo>
                  <a:cubicBezTo>
                    <a:pt x="0" y="1578"/>
                    <a:pt x="1314" y="4637"/>
                    <a:pt x="3340" y="4637"/>
                  </a:cubicBezTo>
                  <a:cubicBezTo>
                    <a:pt x="3703" y="4637"/>
                    <a:pt x="4090" y="4539"/>
                    <a:pt x="4483" y="4313"/>
                  </a:cubicBezTo>
                  <a:cubicBezTo>
                    <a:pt x="6664" y="3069"/>
                    <a:pt x="5346" y="0"/>
                    <a:pt x="3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994310" y="1681933"/>
              <a:ext cx="178015" cy="124150"/>
            </a:xfrm>
            <a:custGeom>
              <a:avLst/>
              <a:gdLst/>
              <a:ahLst/>
              <a:cxnLst/>
              <a:rect l="l" t="t" r="r" b="b"/>
              <a:pathLst>
                <a:path w="8391" h="5852" extrusionOk="0">
                  <a:moveTo>
                    <a:pt x="4188" y="0"/>
                  </a:moveTo>
                  <a:cubicBezTo>
                    <a:pt x="3733" y="0"/>
                    <a:pt x="3249" y="124"/>
                    <a:pt x="2756" y="408"/>
                  </a:cubicBezTo>
                  <a:cubicBezTo>
                    <a:pt x="1" y="1992"/>
                    <a:pt x="1656" y="5851"/>
                    <a:pt x="4205" y="5851"/>
                  </a:cubicBezTo>
                  <a:cubicBezTo>
                    <a:pt x="4662" y="5851"/>
                    <a:pt x="5148" y="5727"/>
                    <a:pt x="5643" y="5442"/>
                  </a:cubicBezTo>
                  <a:cubicBezTo>
                    <a:pt x="8390" y="3868"/>
                    <a:pt x="6731" y="0"/>
                    <a:pt x="4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439940" y="1452641"/>
              <a:ext cx="168065" cy="116937"/>
            </a:xfrm>
            <a:custGeom>
              <a:avLst/>
              <a:gdLst/>
              <a:ahLst/>
              <a:cxnLst/>
              <a:rect l="l" t="t" r="r" b="b"/>
              <a:pathLst>
                <a:path w="7922" h="5512" extrusionOk="0">
                  <a:moveTo>
                    <a:pt x="3957" y="0"/>
                  </a:moveTo>
                  <a:cubicBezTo>
                    <a:pt x="3526" y="0"/>
                    <a:pt x="3068" y="117"/>
                    <a:pt x="2603" y="385"/>
                  </a:cubicBezTo>
                  <a:cubicBezTo>
                    <a:pt x="0" y="1866"/>
                    <a:pt x="1568" y="5511"/>
                    <a:pt x="3969" y="5511"/>
                  </a:cubicBezTo>
                  <a:cubicBezTo>
                    <a:pt x="4399" y="5511"/>
                    <a:pt x="4856" y="5394"/>
                    <a:pt x="5320" y="5127"/>
                  </a:cubicBezTo>
                  <a:cubicBezTo>
                    <a:pt x="7922" y="3636"/>
                    <a:pt x="6356" y="0"/>
                    <a:pt x="3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510608" y="1867543"/>
              <a:ext cx="141271" cy="98480"/>
            </a:xfrm>
            <a:custGeom>
              <a:avLst/>
              <a:gdLst/>
              <a:ahLst/>
              <a:cxnLst/>
              <a:rect l="l" t="t" r="r" b="b"/>
              <a:pathLst>
                <a:path w="6659" h="4642" extrusionOk="0">
                  <a:moveTo>
                    <a:pt x="3314" y="1"/>
                  </a:moveTo>
                  <a:cubicBezTo>
                    <a:pt x="2954" y="1"/>
                    <a:pt x="2572" y="98"/>
                    <a:pt x="2183" y="320"/>
                  </a:cubicBezTo>
                  <a:cubicBezTo>
                    <a:pt x="1" y="1576"/>
                    <a:pt x="1322" y="4642"/>
                    <a:pt x="3344" y="4642"/>
                  </a:cubicBezTo>
                  <a:cubicBezTo>
                    <a:pt x="3704" y="4642"/>
                    <a:pt x="4087" y="4544"/>
                    <a:pt x="4475" y="4322"/>
                  </a:cubicBezTo>
                  <a:cubicBezTo>
                    <a:pt x="6658" y="3066"/>
                    <a:pt x="5336" y="1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4484874" y="2147835"/>
              <a:ext cx="106224" cy="74104"/>
            </a:xfrm>
            <a:custGeom>
              <a:avLst/>
              <a:gdLst/>
              <a:ahLst/>
              <a:cxnLst/>
              <a:rect l="l" t="t" r="r" b="b"/>
              <a:pathLst>
                <a:path w="5007" h="3493" extrusionOk="0">
                  <a:moveTo>
                    <a:pt x="2496" y="0"/>
                  </a:moveTo>
                  <a:cubicBezTo>
                    <a:pt x="2223" y="0"/>
                    <a:pt x="1933" y="75"/>
                    <a:pt x="1637" y="244"/>
                  </a:cubicBezTo>
                  <a:cubicBezTo>
                    <a:pt x="1" y="1192"/>
                    <a:pt x="994" y="3493"/>
                    <a:pt x="2518" y="3493"/>
                  </a:cubicBezTo>
                  <a:cubicBezTo>
                    <a:pt x="2790" y="3493"/>
                    <a:pt x="3079" y="3419"/>
                    <a:pt x="3372" y="3253"/>
                  </a:cubicBezTo>
                  <a:cubicBezTo>
                    <a:pt x="5007" y="2307"/>
                    <a:pt x="4018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280351" y="2576017"/>
              <a:ext cx="102532" cy="71388"/>
            </a:xfrm>
            <a:custGeom>
              <a:avLst/>
              <a:gdLst/>
              <a:ahLst/>
              <a:cxnLst/>
              <a:rect l="l" t="t" r="r" b="b"/>
              <a:pathLst>
                <a:path w="4833" h="3365" extrusionOk="0">
                  <a:moveTo>
                    <a:pt x="2407" y="0"/>
                  </a:moveTo>
                  <a:cubicBezTo>
                    <a:pt x="2146" y="0"/>
                    <a:pt x="1868" y="71"/>
                    <a:pt x="1585" y="232"/>
                  </a:cubicBezTo>
                  <a:cubicBezTo>
                    <a:pt x="1" y="1149"/>
                    <a:pt x="956" y="3365"/>
                    <a:pt x="2422" y="3365"/>
                  </a:cubicBezTo>
                  <a:cubicBezTo>
                    <a:pt x="2685" y="3365"/>
                    <a:pt x="2963" y="3294"/>
                    <a:pt x="3247" y="3132"/>
                  </a:cubicBezTo>
                  <a:cubicBezTo>
                    <a:pt x="4832" y="2226"/>
                    <a:pt x="3875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</p:grpSp>
      <p:sp>
        <p:nvSpPr>
          <p:cNvPr id="447" name="Google Shape;447;p38"/>
          <p:cNvSpPr/>
          <p:nvPr/>
        </p:nvSpPr>
        <p:spPr>
          <a:xfrm>
            <a:off x="8494606" y="119957"/>
            <a:ext cx="688381" cy="978631"/>
          </a:xfrm>
          <a:custGeom>
            <a:avLst/>
            <a:gdLst/>
            <a:ahLst/>
            <a:cxnLst/>
            <a:rect l="l" t="t" r="r" b="b"/>
            <a:pathLst>
              <a:path w="65270" h="52765" extrusionOk="0">
                <a:moveTo>
                  <a:pt x="20536" y="1"/>
                </a:moveTo>
                <a:cubicBezTo>
                  <a:pt x="18995" y="1"/>
                  <a:pt x="17491" y="292"/>
                  <a:pt x="16072" y="801"/>
                </a:cubicBezTo>
                <a:cubicBezTo>
                  <a:pt x="13937" y="1565"/>
                  <a:pt x="11960" y="2826"/>
                  <a:pt x="10201" y="4367"/>
                </a:cubicBezTo>
                <a:cubicBezTo>
                  <a:pt x="8442" y="5920"/>
                  <a:pt x="6890" y="7751"/>
                  <a:pt x="5628" y="9667"/>
                </a:cubicBezTo>
                <a:cubicBezTo>
                  <a:pt x="3870" y="12324"/>
                  <a:pt x="2463" y="15235"/>
                  <a:pt x="1492" y="18268"/>
                </a:cubicBezTo>
                <a:cubicBezTo>
                  <a:pt x="534" y="21312"/>
                  <a:pt x="0" y="24478"/>
                  <a:pt x="0" y="27656"/>
                </a:cubicBezTo>
                <a:cubicBezTo>
                  <a:pt x="0" y="28832"/>
                  <a:pt x="73" y="30021"/>
                  <a:pt x="231" y="31198"/>
                </a:cubicBezTo>
                <a:cubicBezTo>
                  <a:pt x="716" y="34958"/>
                  <a:pt x="2026" y="38621"/>
                  <a:pt x="4051" y="41835"/>
                </a:cubicBezTo>
                <a:cubicBezTo>
                  <a:pt x="6065" y="45037"/>
                  <a:pt x="8782" y="47778"/>
                  <a:pt x="12069" y="49671"/>
                </a:cubicBezTo>
                <a:cubicBezTo>
                  <a:pt x="13913" y="50738"/>
                  <a:pt x="15878" y="51503"/>
                  <a:pt x="17916" y="52012"/>
                </a:cubicBezTo>
                <a:cubicBezTo>
                  <a:pt x="19941" y="52522"/>
                  <a:pt x="22051" y="52764"/>
                  <a:pt x="24162" y="52764"/>
                </a:cubicBezTo>
                <a:cubicBezTo>
                  <a:pt x="28504" y="52764"/>
                  <a:pt x="32895" y="51745"/>
                  <a:pt x="36825" y="49889"/>
                </a:cubicBezTo>
                <a:cubicBezTo>
                  <a:pt x="40695" y="48070"/>
                  <a:pt x="44151" y="45522"/>
                  <a:pt x="47196" y="42538"/>
                </a:cubicBezTo>
                <a:cubicBezTo>
                  <a:pt x="50253" y="39555"/>
                  <a:pt x="52897" y="36122"/>
                  <a:pt x="55165" y="32519"/>
                </a:cubicBezTo>
                <a:cubicBezTo>
                  <a:pt x="60745" y="23616"/>
                  <a:pt x="64226" y="13416"/>
                  <a:pt x="65257" y="2972"/>
                </a:cubicBezTo>
                <a:cubicBezTo>
                  <a:pt x="65269" y="2790"/>
                  <a:pt x="65148" y="2632"/>
                  <a:pt x="64966" y="2621"/>
                </a:cubicBezTo>
                <a:cubicBezTo>
                  <a:pt x="64951" y="2619"/>
                  <a:pt x="64937" y="2618"/>
                  <a:pt x="64923" y="2618"/>
                </a:cubicBezTo>
                <a:cubicBezTo>
                  <a:pt x="64760" y="2618"/>
                  <a:pt x="64625" y="2743"/>
                  <a:pt x="64614" y="2899"/>
                </a:cubicBezTo>
                <a:cubicBezTo>
                  <a:pt x="63595" y="13258"/>
                  <a:pt x="60138" y="23362"/>
                  <a:pt x="54620" y="32180"/>
                </a:cubicBezTo>
                <a:cubicBezTo>
                  <a:pt x="52375" y="35746"/>
                  <a:pt x="49755" y="39142"/>
                  <a:pt x="46747" y="42078"/>
                </a:cubicBezTo>
                <a:cubicBezTo>
                  <a:pt x="43739" y="45025"/>
                  <a:pt x="40343" y="47512"/>
                  <a:pt x="36547" y="49307"/>
                </a:cubicBezTo>
                <a:cubicBezTo>
                  <a:pt x="32701" y="51115"/>
                  <a:pt x="28407" y="52121"/>
                  <a:pt x="24162" y="52121"/>
                </a:cubicBezTo>
                <a:cubicBezTo>
                  <a:pt x="22100" y="52121"/>
                  <a:pt x="20051" y="51878"/>
                  <a:pt x="18073" y="51381"/>
                </a:cubicBezTo>
                <a:cubicBezTo>
                  <a:pt x="16084" y="50896"/>
                  <a:pt x="14180" y="50144"/>
                  <a:pt x="12396" y="49113"/>
                </a:cubicBezTo>
                <a:cubicBezTo>
                  <a:pt x="9207" y="47269"/>
                  <a:pt x="6563" y="44613"/>
                  <a:pt x="4598" y="41484"/>
                </a:cubicBezTo>
                <a:cubicBezTo>
                  <a:pt x="2633" y="38366"/>
                  <a:pt x="1334" y="34776"/>
                  <a:pt x="873" y="31125"/>
                </a:cubicBezTo>
                <a:cubicBezTo>
                  <a:pt x="728" y="29972"/>
                  <a:pt x="655" y="28808"/>
                  <a:pt x="655" y="27656"/>
                </a:cubicBezTo>
                <a:cubicBezTo>
                  <a:pt x="655" y="24551"/>
                  <a:pt x="1164" y="21446"/>
                  <a:pt x="2111" y="18473"/>
                </a:cubicBezTo>
                <a:cubicBezTo>
                  <a:pt x="3057" y="15490"/>
                  <a:pt x="4439" y="12640"/>
                  <a:pt x="6162" y="10031"/>
                </a:cubicBezTo>
                <a:cubicBezTo>
                  <a:pt x="6987" y="8782"/>
                  <a:pt x="7933" y="7569"/>
                  <a:pt x="8988" y="6454"/>
                </a:cubicBezTo>
                <a:cubicBezTo>
                  <a:pt x="10553" y="4780"/>
                  <a:pt x="12348" y="3324"/>
                  <a:pt x="14289" y="2293"/>
                </a:cubicBezTo>
                <a:cubicBezTo>
                  <a:pt x="15272" y="1772"/>
                  <a:pt x="16278" y="1359"/>
                  <a:pt x="17321" y="1080"/>
                </a:cubicBezTo>
                <a:cubicBezTo>
                  <a:pt x="18364" y="801"/>
                  <a:pt x="19431" y="643"/>
                  <a:pt x="20536" y="643"/>
                </a:cubicBezTo>
                <a:cubicBezTo>
                  <a:pt x="20741" y="643"/>
                  <a:pt x="20960" y="656"/>
                  <a:pt x="21178" y="667"/>
                </a:cubicBezTo>
                <a:cubicBezTo>
                  <a:pt x="22525" y="740"/>
                  <a:pt x="23822" y="1044"/>
                  <a:pt x="25060" y="1529"/>
                </a:cubicBezTo>
                <a:cubicBezTo>
                  <a:pt x="26916" y="2268"/>
                  <a:pt x="28638" y="3409"/>
                  <a:pt x="30178" y="4804"/>
                </a:cubicBezTo>
                <a:cubicBezTo>
                  <a:pt x="31731" y="6198"/>
                  <a:pt x="33089" y="7836"/>
                  <a:pt x="34242" y="9559"/>
                </a:cubicBezTo>
                <a:cubicBezTo>
                  <a:pt x="35685" y="11718"/>
                  <a:pt x="36886" y="14058"/>
                  <a:pt x="37735" y="16508"/>
                </a:cubicBezTo>
                <a:cubicBezTo>
                  <a:pt x="38572" y="18959"/>
                  <a:pt x="39057" y="21506"/>
                  <a:pt x="39057" y="24077"/>
                </a:cubicBezTo>
                <a:lnTo>
                  <a:pt x="39057" y="24562"/>
                </a:lnTo>
                <a:cubicBezTo>
                  <a:pt x="38997" y="27219"/>
                  <a:pt x="38353" y="29899"/>
                  <a:pt x="37202" y="32289"/>
                </a:cubicBezTo>
                <a:cubicBezTo>
                  <a:pt x="36619" y="33478"/>
                  <a:pt x="35903" y="34594"/>
                  <a:pt x="35067" y="35613"/>
                </a:cubicBezTo>
                <a:cubicBezTo>
                  <a:pt x="34229" y="36619"/>
                  <a:pt x="33272" y="37517"/>
                  <a:pt x="32180" y="38281"/>
                </a:cubicBezTo>
                <a:cubicBezTo>
                  <a:pt x="31076" y="39058"/>
                  <a:pt x="29827" y="39652"/>
                  <a:pt x="28529" y="40052"/>
                </a:cubicBezTo>
                <a:cubicBezTo>
                  <a:pt x="27219" y="40452"/>
                  <a:pt x="25848" y="40659"/>
                  <a:pt x="24502" y="40659"/>
                </a:cubicBezTo>
                <a:cubicBezTo>
                  <a:pt x="23216" y="40659"/>
                  <a:pt x="21954" y="40476"/>
                  <a:pt x="20754" y="40101"/>
                </a:cubicBezTo>
                <a:cubicBezTo>
                  <a:pt x="19553" y="39724"/>
                  <a:pt x="18425" y="39155"/>
                  <a:pt x="17406" y="38390"/>
                </a:cubicBezTo>
                <a:cubicBezTo>
                  <a:pt x="16145" y="37420"/>
                  <a:pt x="15138" y="36122"/>
                  <a:pt x="14458" y="34667"/>
                </a:cubicBezTo>
                <a:cubicBezTo>
                  <a:pt x="13767" y="33211"/>
                  <a:pt x="13404" y="31598"/>
                  <a:pt x="13404" y="30009"/>
                </a:cubicBezTo>
                <a:cubicBezTo>
                  <a:pt x="13404" y="29002"/>
                  <a:pt x="13549" y="28007"/>
                  <a:pt x="13852" y="27061"/>
                </a:cubicBezTo>
                <a:cubicBezTo>
                  <a:pt x="14156" y="26128"/>
                  <a:pt x="14617" y="25242"/>
                  <a:pt x="15235" y="24454"/>
                </a:cubicBezTo>
                <a:cubicBezTo>
                  <a:pt x="16072" y="23386"/>
                  <a:pt x="17175" y="22537"/>
                  <a:pt x="18413" y="21955"/>
                </a:cubicBezTo>
                <a:cubicBezTo>
                  <a:pt x="19650" y="21373"/>
                  <a:pt x="21021" y="21057"/>
                  <a:pt x="22379" y="21057"/>
                </a:cubicBezTo>
                <a:cubicBezTo>
                  <a:pt x="23070" y="21057"/>
                  <a:pt x="23762" y="21142"/>
                  <a:pt x="24441" y="21312"/>
                </a:cubicBezTo>
                <a:cubicBezTo>
                  <a:pt x="25266" y="21518"/>
                  <a:pt x="26054" y="21845"/>
                  <a:pt x="26795" y="22295"/>
                </a:cubicBezTo>
                <a:cubicBezTo>
                  <a:pt x="27886" y="22950"/>
                  <a:pt x="28844" y="23859"/>
                  <a:pt x="29584" y="24902"/>
                </a:cubicBezTo>
                <a:cubicBezTo>
                  <a:pt x="30324" y="25958"/>
                  <a:pt x="30846" y="27158"/>
                  <a:pt x="31076" y="28420"/>
                </a:cubicBezTo>
                <a:cubicBezTo>
                  <a:pt x="31108" y="28569"/>
                  <a:pt x="31234" y="28681"/>
                  <a:pt x="31388" y="28681"/>
                </a:cubicBezTo>
                <a:cubicBezTo>
                  <a:pt x="31409" y="28681"/>
                  <a:pt x="31431" y="28679"/>
                  <a:pt x="31452" y="28675"/>
                </a:cubicBezTo>
                <a:cubicBezTo>
                  <a:pt x="31622" y="28638"/>
                  <a:pt x="31743" y="28481"/>
                  <a:pt x="31707" y="28298"/>
                </a:cubicBezTo>
                <a:cubicBezTo>
                  <a:pt x="31549" y="27389"/>
                  <a:pt x="31246" y="26516"/>
                  <a:pt x="30833" y="25703"/>
                </a:cubicBezTo>
                <a:cubicBezTo>
                  <a:pt x="30202" y="24478"/>
                  <a:pt x="29317" y="23398"/>
                  <a:pt x="28250" y="22525"/>
                </a:cubicBezTo>
                <a:cubicBezTo>
                  <a:pt x="27183" y="21664"/>
                  <a:pt x="25933" y="21009"/>
                  <a:pt x="24599" y="20681"/>
                </a:cubicBezTo>
                <a:cubicBezTo>
                  <a:pt x="23871" y="20500"/>
                  <a:pt x="23119" y="20414"/>
                  <a:pt x="22379" y="20414"/>
                </a:cubicBezTo>
                <a:cubicBezTo>
                  <a:pt x="20911" y="20414"/>
                  <a:pt x="19456" y="20742"/>
                  <a:pt x="18134" y="21360"/>
                </a:cubicBezTo>
                <a:cubicBezTo>
                  <a:pt x="16824" y="21991"/>
                  <a:pt x="15635" y="22901"/>
                  <a:pt x="14725" y="24053"/>
                </a:cubicBezTo>
                <a:cubicBezTo>
                  <a:pt x="14059" y="24902"/>
                  <a:pt x="13561" y="25861"/>
                  <a:pt x="13234" y="26867"/>
                </a:cubicBezTo>
                <a:cubicBezTo>
                  <a:pt x="12918" y="27874"/>
                  <a:pt x="12760" y="28942"/>
                  <a:pt x="12760" y="30009"/>
                </a:cubicBezTo>
                <a:cubicBezTo>
                  <a:pt x="12760" y="31695"/>
                  <a:pt x="13148" y="33393"/>
                  <a:pt x="13865" y="34934"/>
                </a:cubicBezTo>
                <a:cubicBezTo>
                  <a:pt x="14592" y="36474"/>
                  <a:pt x="15660" y="37856"/>
                  <a:pt x="17018" y="38900"/>
                </a:cubicBezTo>
                <a:cubicBezTo>
                  <a:pt x="18086" y="39713"/>
                  <a:pt x="19286" y="40319"/>
                  <a:pt x="20560" y="40719"/>
                </a:cubicBezTo>
                <a:cubicBezTo>
                  <a:pt x="21821" y="41120"/>
                  <a:pt x="23156" y="41314"/>
                  <a:pt x="24502" y="41314"/>
                </a:cubicBezTo>
                <a:cubicBezTo>
                  <a:pt x="25921" y="41314"/>
                  <a:pt x="27353" y="41096"/>
                  <a:pt x="28711" y="40670"/>
                </a:cubicBezTo>
                <a:cubicBezTo>
                  <a:pt x="30081" y="40246"/>
                  <a:pt x="31391" y="39627"/>
                  <a:pt x="32556" y="38803"/>
                </a:cubicBezTo>
                <a:cubicBezTo>
                  <a:pt x="33684" y="38015"/>
                  <a:pt x="34690" y="37068"/>
                  <a:pt x="35564" y="36025"/>
                </a:cubicBezTo>
                <a:cubicBezTo>
                  <a:pt x="36874" y="34436"/>
                  <a:pt x="37881" y="32616"/>
                  <a:pt x="38572" y="30664"/>
                </a:cubicBezTo>
                <a:cubicBezTo>
                  <a:pt x="39275" y="28711"/>
                  <a:pt x="39652" y="26649"/>
                  <a:pt x="39700" y="24587"/>
                </a:cubicBezTo>
                <a:cubicBezTo>
                  <a:pt x="39700" y="24417"/>
                  <a:pt x="39712" y="24247"/>
                  <a:pt x="39712" y="24077"/>
                </a:cubicBezTo>
                <a:cubicBezTo>
                  <a:pt x="39712" y="21421"/>
                  <a:pt x="39203" y="18801"/>
                  <a:pt x="38342" y="16290"/>
                </a:cubicBezTo>
                <a:cubicBezTo>
                  <a:pt x="37480" y="13791"/>
                  <a:pt x="36243" y="11402"/>
                  <a:pt x="34776" y="9195"/>
                </a:cubicBezTo>
                <a:cubicBezTo>
                  <a:pt x="33211" y="6853"/>
                  <a:pt x="31246" y="4646"/>
                  <a:pt x="28965" y="2972"/>
                </a:cubicBezTo>
                <a:cubicBezTo>
                  <a:pt x="27825" y="2135"/>
                  <a:pt x="26600" y="1444"/>
                  <a:pt x="25302" y="934"/>
                </a:cubicBezTo>
                <a:cubicBezTo>
                  <a:pt x="24005" y="413"/>
                  <a:pt x="22634" y="98"/>
                  <a:pt x="21202" y="25"/>
                </a:cubicBezTo>
                <a:cubicBezTo>
                  <a:pt x="20984" y="1"/>
                  <a:pt x="20754" y="1"/>
                  <a:pt x="20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9" name="Google Shape;453;p39">
            <a:extLst>
              <a:ext uri="{FF2B5EF4-FFF2-40B4-BE49-F238E27FC236}">
                <a16:creationId xmlns:a16="http://schemas.microsoft.com/office/drawing/2014/main" id="{A905CA22-2DFA-E1E2-AFF6-0531A23E1F32}"/>
              </a:ext>
            </a:extLst>
          </p:cNvPr>
          <p:cNvSpPr txBox="1">
            <a:spLocks/>
          </p:cNvSpPr>
          <p:nvPr/>
        </p:nvSpPr>
        <p:spPr>
          <a:xfrm>
            <a:off x="-5" y="337837"/>
            <a:ext cx="9143999" cy="54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4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SOMMAIRE</a:t>
            </a:r>
            <a:endParaRPr lang="fr-FR" sz="24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EC0B28E5-814F-07BB-0736-ABE6F1B04112}"/>
              </a:ext>
            </a:extLst>
          </p:cNvPr>
          <p:cNvSpPr txBox="1">
            <a:spLocks/>
          </p:cNvSpPr>
          <p:nvPr/>
        </p:nvSpPr>
        <p:spPr>
          <a:xfrm>
            <a:off x="8453714" y="4733039"/>
            <a:ext cx="690285" cy="4091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142FAF27-6D04-4620-943D-E28ECEBE554B}" type="slidenum">
              <a:rPr lang="fr-FR" sz="2000" b="1" smtClean="0">
                <a:solidFill>
                  <a:schemeClr val="bg1"/>
                </a:solidFill>
                <a:latin typeface="Arial Nova Cond" panose="020B0506020202020204" pitchFamily="34" charset="0"/>
              </a:rPr>
              <a:pPr algn="ctr"/>
              <a:t>2</a:t>
            </a:fld>
            <a:endParaRPr lang="fr-FR" sz="20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" name="Google Shape;453;p39">
            <a:extLst>
              <a:ext uri="{FF2B5EF4-FFF2-40B4-BE49-F238E27FC236}">
                <a16:creationId xmlns:a16="http://schemas.microsoft.com/office/drawing/2014/main" id="{FF02772A-3727-45C8-4671-73DCED543CD7}"/>
              </a:ext>
            </a:extLst>
          </p:cNvPr>
          <p:cNvSpPr txBox="1">
            <a:spLocks/>
          </p:cNvSpPr>
          <p:nvPr/>
        </p:nvSpPr>
        <p:spPr>
          <a:xfrm>
            <a:off x="459835" y="1203805"/>
            <a:ext cx="8660473" cy="54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1- PRÉSENTATION PERSONNELLE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Google Shape;453;p39">
            <a:extLst>
              <a:ext uri="{FF2B5EF4-FFF2-40B4-BE49-F238E27FC236}">
                <a16:creationId xmlns:a16="http://schemas.microsoft.com/office/drawing/2014/main" id="{82949119-BF90-84B6-65AC-4F49B8D80F5A}"/>
              </a:ext>
            </a:extLst>
          </p:cNvPr>
          <p:cNvSpPr txBox="1">
            <a:spLocks/>
          </p:cNvSpPr>
          <p:nvPr/>
        </p:nvSpPr>
        <p:spPr>
          <a:xfrm>
            <a:off x="459835" y="1880232"/>
            <a:ext cx="8660478" cy="54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2- PRÉSENTATION DE L’</a:t>
            </a:r>
            <a:r>
              <a:rPr lang="fr-FR" sz="2000" i="1" dirty="0" err="1">
                <a:solidFill>
                  <a:schemeClr val="bg1"/>
                </a:solidFill>
                <a:latin typeface="Arial Nova Cond" panose="020B0506020202020204" pitchFamily="34" charset="0"/>
              </a:rPr>
              <a:t>Afev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Google Shape;453;p39">
            <a:extLst>
              <a:ext uri="{FF2B5EF4-FFF2-40B4-BE49-F238E27FC236}">
                <a16:creationId xmlns:a16="http://schemas.microsoft.com/office/drawing/2014/main" id="{78838B19-7C22-1B29-E21E-833A99B49CB2}"/>
              </a:ext>
            </a:extLst>
          </p:cNvPr>
          <p:cNvSpPr txBox="1">
            <a:spLocks/>
          </p:cNvSpPr>
          <p:nvPr/>
        </p:nvSpPr>
        <p:spPr>
          <a:xfrm>
            <a:off x="459835" y="2527171"/>
            <a:ext cx="8722932" cy="54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3- APPORT DES ACTIVITÉS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CA6C9F-FC7C-0DC7-F6AC-25535B23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587" y="1203805"/>
            <a:ext cx="2133600" cy="1871662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1B86544-2ECD-C860-EEB1-794691280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853" y="3461437"/>
            <a:ext cx="5844282" cy="907733"/>
          </a:xfrm>
          <a:prstGeom prst="rect">
            <a:avLst/>
          </a:prstGeom>
          <a:ln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36556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8"/>
          <p:cNvSpPr txBox="1">
            <a:spLocks noGrp="1"/>
          </p:cNvSpPr>
          <p:nvPr>
            <p:ph type="subTitle" idx="1"/>
          </p:nvPr>
        </p:nvSpPr>
        <p:spPr>
          <a:xfrm>
            <a:off x="4571999" y="4734000"/>
            <a:ext cx="4549653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: 2023 /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2" name="Google Shape;432;p38"/>
          <p:cNvGrpSpPr/>
          <p:nvPr/>
        </p:nvGrpSpPr>
        <p:grpSpPr>
          <a:xfrm>
            <a:off x="7784177" y="3743985"/>
            <a:ext cx="1279646" cy="1194765"/>
            <a:chOff x="4439940" y="1452641"/>
            <a:chExt cx="1279646" cy="1194765"/>
          </a:xfrm>
        </p:grpSpPr>
        <p:sp>
          <p:nvSpPr>
            <p:cNvPr id="433" name="Google Shape;433;p38"/>
            <p:cNvSpPr/>
            <p:nvPr/>
          </p:nvSpPr>
          <p:spPr>
            <a:xfrm>
              <a:off x="5641261" y="2050607"/>
              <a:ext cx="78326" cy="54438"/>
            </a:xfrm>
            <a:custGeom>
              <a:avLst/>
              <a:gdLst/>
              <a:ahLst/>
              <a:cxnLst/>
              <a:rect l="l" t="t" r="r" b="b"/>
              <a:pathLst>
                <a:path w="3692" h="2566" extrusionOk="0">
                  <a:moveTo>
                    <a:pt x="1849" y="1"/>
                  </a:moveTo>
                  <a:cubicBezTo>
                    <a:pt x="1647" y="1"/>
                    <a:pt x="1433" y="56"/>
                    <a:pt x="1215" y="181"/>
                  </a:cubicBezTo>
                  <a:cubicBezTo>
                    <a:pt x="0" y="871"/>
                    <a:pt x="734" y="2566"/>
                    <a:pt x="1858" y="2566"/>
                  </a:cubicBezTo>
                  <a:cubicBezTo>
                    <a:pt x="2059" y="2566"/>
                    <a:pt x="2272" y="2512"/>
                    <a:pt x="2488" y="2389"/>
                  </a:cubicBezTo>
                  <a:cubicBezTo>
                    <a:pt x="3691" y="1701"/>
                    <a:pt x="2969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068032" y="1474004"/>
              <a:ext cx="84054" cy="58617"/>
            </a:xfrm>
            <a:custGeom>
              <a:avLst/>
              <a:gdLst/>
              <a:ahLst/>
              <a:cxnLst/>
              <a:rect l="l" t="t" r="r" b="b"/>
              <a:pathLst>
                <a:path w="3962" h="2763" extrusionOk="0">
                  <a:moveTo>
                    <a:pt x="1967" y="1"/>
                  </a:moveTo>
                  <a:cubicBezTo>
                    <a:pt x="1753" y="1"/>
                    <a:pt x="1526" y="58"/>
                    <a:pt x="1295" y="190"/>
                  </a:cubicBezTo>
                  <a:cubicBezTo>
                    <a:pt x="0" y="941"/>
                    <a:pt x="778" y="2762"/>
                    <a:pt x="1975" y="2762"/>
                  </a:cubicBezTo>
                  <a:cubicBezTo>
                    <a:pt x="2191" y="2762"/>
                    <a:pt x="2420" y="2703"/>
                    <a:pt x="2653" y="2568"/>
                  </a:cubicBezTo>
                  <a:cubicBezTo>
                    <a:pt x="3962" y="1826"/>
                    <a:pt x="3171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5398498" y="2235029"/>
              <a:ext cx="159834" cy="111273"/>
            </a:xfrm>
            <a:custGeom>
              <a:avLst/>
              <a:gdLst/>
              <a:ahLst/>
              <a:cxnLst/>
              <a:rect l="l" t="t" r="r" b="b"/>
              <a:pathLst>
                <a:path w="7534" h="5245" extrusionOk="0">
                  <a:moveTo>
                    <a:pt x="3758" y="1"/>
                  </a:moveTo>
                  <a:cubicBezTo>
                    <a:pt x="3348" y="1"/>
                    <a:pt x="2912" y="112"/>
                    <a:pt x="2469" y="367"/>
                  </a:cubicBezTo>
                  <a:cubicBezTo>
                    <a:pt x="0" y="1777"/>
                    <a:pt x="1492" y="5245"/>
                    <a:pt x="3778" y="5245"/>
                  </a:cubicBezTo>
                  <a:cubicBezTo>
                    <a:pt x="4188" y="5245"/>
                    <a:pt x="4623" y="5134"/>
                    <a:pt x="5065" y="4879"/>
                  </a:cubicBezTo>
                  <a:cubicBezTo>
                    <a:pt x="7533" y="3460"/>
                    <a:pt x="6043" y="1"/>
                    <a:pt x="3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130319" y="1982167"/>
              <a:ext cx="185907" cy="129666"/>
            </a:xfrm>
            <a:custGeom>
              <a:avLst/>
              <a:gdLst/>
              <a:ahLst/>
              <a:cxnLst/>
              <a:rect l="l" t="t" r="r" b="b"/>
              <a:pathLst>
                <a:path w="8763" h="6112" extrusionOk="0">
                  <a:moveTo>
                    <a:pt x="4365" y="0"/>
                  </a:moveTo>
                  <a:cubicBezTo>
                    <a:pt x="3889" y="0"/>
                    <a:pt x="3385" y="129"/>
                    <a:pt x="2871" y="423"/>
                  </a:cubicBezTo>
                  <a:cubicBezTo>
                    <a:pt x="1" y="2081"/>
                    <a:pt x="1730" y="6111"/>
                    <a:pt x="4394" y="6111"/>
                  </a:cubicBezTo>
                  <a:cubicBezTo>
                    <a:pt x="4870" y="6111"/>
                    <a:pt x="5377" y="5982"/>
                    <a:pt x="5892" y="5688"/>
                  </a:cubicBezTo>
                  <a:cubicBezTo>
                    <a:pt x="8762" y="4031"/>
                    <a:pt x="7025" y="0"/>
                    <a:pt x="4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4786678" y="1797109"/>
              <a:ext cx="113352" cy="78899"/>
            </a:xfrm>
            <a:custGeom>
              <a:avLst/>
              <a:gdLst/>
              <a:ahLst/>
              <a:cxnLst/>
              <a:rect l="l" t="t" r="r" b="b"/>
              <a:pathLst>
                <a:path w="5343" h="3719" extrusionOk="0">
                  <a:moveTo>
                    <a:pt x="2659" y="0"/>
                  </a:moveTo>
                  <a:cubicBezTo>
                    <a:pt x="2370" y="0"/>
                    <a:pt x="2062" y="78"/>
                    <a:pt x="1748" y="256"/>
                  </a:cubicBezTo>
                  <a:cubicBezTo>
                    <a:pt x="0" y="1264"/>
                    <a:pt x="1051" y="3718"/>
                    <a:pt x="2674" y="3718"/>
                  </a:cubicBezTo>
                  <a:cubicBezTo>
                    <a:pt x="2966" y="3718"/>
                    <a:pt x="3276" y="3639"/>
                    <a:pt x="3592" y="3458"/>
                  </a:cubicBezTo>
                  <a:cubicBezTo>
                    <a:pt x="5342" y="2459"/>
                    <a:pt x="4287" y="0"/>
                    <a:pt x="2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5433715" y="1641476"/>
              <a:ext cx="89145" cy="62202"/>
            </a:xfrm>
            <a:custGeom>
              <a:avLst/>
              <a:gdLst/>
              <a:ahLst/>
              <a:cxnLst/>
              <a:rect l="l" t="t" r="r" b="b"/>
              <a:pathLst>
                <a:path w="4202" h="2932" extrusionOk="0">
                  <a:moveTo>
                    <a:pt x="2097" y="1"/>
                  </a:moveTo>
                  <a:cubicBezTo>
                    <a:pt x="1868" y="1"/>
                    <a:pt x="1626" y="63"/>
                    <a:pt x="1379" y="205"/>
                  </a:cubicBezTo>
                  <a:cubicBezTo>
                    <a:pt x="1" y="997"/>
                    <a:pt x="829" y="2932"/>
                    <a:pt x="2104" y="2932"/>
                  </a:cubicBezTo>
                  <a:cubicBezTo>
                    <a:pt x="2333" y="2932"/>
                    <a:pt x="2576" y="2870"/>
                    <a:pt x="2823" y="2728"/>
                  </a:cubicBezTo>
                  <a:cubicBezTo>
                    <a:pt x="4201" y="1936"/>
                    <a:pt x="3372" y="1"/>
                    <a:pt x="2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743994" y="1569302"/>
              <a:ext cx="91628" cy="63730"/>
            </a:xfrm>
            <a:custGeom>
              <a:avLst/>
              <a:gdLst/>
              <a:ahLst/>
              <a:cxnLst/>
              <a:rect l="l" t="t" r="r" b="b"/>
              <a:pathLst>
                <a:path w="4319" h="3004" extrusionOk="0">
                  <a:moveTo>
                    <a:pt x="2156" y="1"/>
                  </a:moveTo>
                  <a:cubicBezTo>
                    <a:pt x="1921" y="1"/>
                    <a:pt x="1672" y="65"/>
                    <a:pt x="1420" y="210"/>
                  </a:cubicBezTo>
                  <a:cubicBezTo>
                    <a:pt x="0" y="1023"/>
                    <a:pt x="848" y="3004"/>
                    <a:pt x="2160" y="3004"/>
                  </a:cubicBezTo>
                  <a:cubicBezTo>
                    <a:pt x="2395" y="3004"/>
                    <a:pt x="2645" y="2940"/>
                    <a:pt x="2900" y="2794"/>
                  </a:cubicBezTo>
                  <a:cubicBezTo>
                    <a:pt x="4319" y="1982"/>
                    <a:pt x="3462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749870" y="1965768"/>
              <a:ext cx="182576" cy="127184"/>
            </a:xfrm>
            <a:custGeom>
              <a:avLst/>
              <a:gdLst/>
              <a:ahLst/>
              <a:cxnLst/>
              <a:rect l="l" t="t" r="r" b="b"/>
              <a:pathLst>
                <a:path w="8606" h="5995" extrusionOk="0">
                  <a:moveTo>
                    <a:pt x="4299" y="1"/>
                  </a:moveTo>
                  <a:cubicBezTo>
                    <a:pt x="3831" y="1"/>
                    <a:pt x="3334" y="129"/>
                    <a:pt x="2828" y="420"/>
                  </a:cubicBezTo>
                  <a:cubicBezTo>
                    <a:pt x="1" y="2035"/>
                    <a:pt x="1698" y="5995"/>
                    <a:pt x="4312" y="5995"/>
                  </a:cubicBezTo>
                  <a:cubicBezTo>
                    <a:pt x="4781" y="5995"/>
                    <a:pt x="5280" y="5867"/>
                    <a:pt x="5788" y="5576"/>
                  </a:cubicBezTo>
                  <a:cubicBezTo>
                    <a:pt x="8606" y="3961"/>
                    <a:pt x="6907" y="1"/>
                    <a:pt x="4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112859" y="2223361"/>
              <a:ext cx="141398" cy="98395"/>
            </a:xfrm>
            <a:custGeom>
              <a:avLst/>
              <a:gdLst/>
              <a:ahLst/>
              <a:cxnLst/>
              <a:rect l="l" t="t" r="r" b="b"/>
              <a:pathLst>
                <a:path w="6665" h="4638" extrusionOk="0">
                  <a:moveTo>
                    <a:pt x="3326" y="0"/>
                  </a:moveTo>
                  <a:cubicBezTo>
                    <a:pt x="2964" y="0"/>
                    <a:pt x="2580" y="99"/>
                    <a:pt x="2190" y="323"/>
                  </a:cubicBezTo>
                  <a:cubicBezTo>
                    <a:pt x="0" y="1578"/>
                    <a:pt x="1314" y="4637"/>
                    <a:pt x="3340" y="4637"/>
                  </a:cubicBezTo>
                  <a:cubicBezTo>
                    <a:pt x="3703" y="4637"/>
                    <a:pt x="4090" y="4539"/>
                    <a:pt x="4483" y="4313"/>
                  </a:cubicBezTo>
                  <a:cubicBezTo>
                    <a:pt x="6664" y="3069"/>
                    <a:pt x="5346" y="0"/>
                    <a:pt x="3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994310" y="1681933"/>
              <a:ext cx="178015" cy="124150"/>
            </a:xfrm>
            <a:custGeom>
              <a:avLst/>
              <a:gdLst/>
              <a:ahLst/>
              <a:cxnLst/>
              <a:rect l="l" t="t" r="r" b="b"/>
              <a:pathLst>
                <a:path w="8391" h="5852" extrusionOk="0">
                  <a:moveTo>
                    <a:pt x="4188" y="0"/>
                  </a:moveTo>
                  <a:cubicBezTo>
                    <a:pt x="3733" y="0"/>
                    <a:pt x="3249" y="124"/>
                    <a:pt x="2756" y="408"/>
                  </a:cubicBezTo>
                  <a:cubicBezTo>
                    <a:pt x="1" y="1992"/>
                    <a:pt x="1656" y="5851"/>
                    <a:pt x="4205" y="5851"/>
                  </a:cubicBezTo>
                  <a:cubicBezTo>
                    <a:pt x="4662" y="5851"/>
                    <a:pt x="5148" y="5727"/>
                    <a:pt x="5643" y="5442"/>
                  </a:cubicBezTo>
                  <a:cubicBezTo>
                    <a:pt x="8390" y="3868"/>
                    <a:pt x="6731" y="0"/>
                    <a:pt x="4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439940" y="1452641"/>
              <a:ext cx="168065" cy="116937"/>
            </a:xfrm>
            <a:custGeom>
              <a:avLst/>
              <a:gdLst/>
              <a:ahLst/>
              <a:cxnLst/>
              <a:rect l="l" t="t" r="r" b="b"/>
              <a:pathLst>
                <a:path w="7922" h="5512" extrusionOk="0">
                  <a:moveTo>
                    <a:pt x="3957" y="0"/>
                  </a:moveTo>
                  <a:cubicBezTo>
                    <a:pt x="3526" y="0"/>
                    <a:pt x="3068" y="117"/>
                    <a:pt x="2603" y="385"/>
                  </a:cubicBezTo>
                  <a:cubicBezTo>
                    <a:pt x="0" y="1866"/>
                    <a:pt x="1568" y="5511"/>
                    <a:pt x="3969" y="5511"/>
                  </a:cubicBezTo>
                  <a:cubicBezTo>
                    <a:pt x="4399" y="5511"/>
                    <a:pt x="4856" y="5394"/>
                    <a:pt x="5320" y="5127"/>
                  </a:cubicBezTo>
                  <a:cubicBezTo>
                    <a:pt x="7922" y="3636"/>
                    <a:pt x="6356" y="0"/>
                    <a:pt x="3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510608" y="1867543"/>
              <a:ext cx="141271" cy="98480"/>
            </a:xfrm>
            <a:custGeom>
              <a:avLst/>
              <a:gdLst/>
              <a:ahLst/>
              <a:cxnLst/>
              <a:rect l="l" t="t" r="r" b="b"/>
              <a:pathLst>
                <a:path w="6659" h="4642" extrusionOk="0">
                  <a:moveTo>
                    <a:pt x="3314" y="1"/>
                  </a:moveTo>
                  <a:cubicBezTo>
                    <a:pt x="2954" y="1"/>
                    <a:pt x="2572" y="98"/>
                    <a:pt x="2183" y="320"/>
                  </a:cubicBezTo>
                  <a:cubicBezTo>
                    <a:pt x="1" y="1576"/>
                    <a:pt x="1322" y="4642"/>
                    <a:pt x="3344" y="4642"/>
                  </a:cubicBezTo>
                  <a:cubicBezTo>
                    <a:pt x="3704" y="4642"/>
                    <a:pt x="4087" y="4544"/>
                    <a:pt x="4475" y="4322"/>
                  </a:cubicBezTo>
                  <a:cubicBezTo>
                    <a:pt x="6658" y="3066"/>
                    <a:pt x="5336" y="1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4484874" y="2147835"/>
              <a:ext cx="106224" cy="74104"/>
            </a:xfrm>
            <a:custGeom>
              <a:avLst/>
              <a:gdLst/>
              <a:ahLst/>
              <a:cxnLst/>
              <a:rect l="l" t="t" r="r" b="b"/>
              <a:pathLst>
                <a:path w="5007" h="3493" extrusionOk="0">
                  <a:moveTo>
                    <a:pt x="2496" y="0"/>
                  </a:moveTo>
                  <a:cubicBezTo>
                    <a:pt x="2223" y="0"/>
                    <a:pt x="1933" y="75"/>
                    <a:pt x="1637" y="244"/>
                  </a:cubicBezTo>
                  <a:cubicBezTo>
                    <a:pt x="1" y="1192"/>
                    <a:pt x="994" y="3493"/>
                    <a:pt x="2518" y="3493"/>
                  </a:cubicBezTo>
                  <a:cubicBezTo>
                    <a:pt x="2790" y="3493"/>
                    <a:pt x="3079" y="3419"/>
                    <a:pt x="3372" y="3253"/>
                  </a:cubicBezTo>
                  <a:cubicBezTo>
                    <a:pt x="5007" y="2307"/>
                    <a:pt x="4018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280351" y="2576017"/>
              <a:ext cx="102532" cy="71388"/>
            </a:xfrm>
            <a:custGeom>
              <a:avLst/>
              <a:gdLst/>
              <a:ahLst/>
              <a:cxnLst/>
              <a:rect l="l" t="t" r="r" b="b"/>
              <a:pathLst>
                <a:path w="4833" h="3365" extrusionOk="0">
                  <a:moveTo>
                    <a:pt x="2407" y="0"/>
                  </a:moveTo>
                  <a:cubicBezTo>
                    <a:pt x="2146" y="0"/>
                    <a:pt x="1868" y="71"/>
                    <a:pt x="1585" y="232"/>
                  </a:cubicBezTo>
                  <a:cubicBezTo>
                    <a:pt x="1" y="1149"/>
                    <a:pt x="956" y="3365"/>
                    <a:pt x="2422" y="3365"/>
                  </a:cubicBezTo>
                  <a:cubicBezTo>
                    <a:pt x="2685" y="3365"/>
                    <a:pt x="2963" y="3294"/>
                    <a:pt x="3247" y="3132"/>
                  </a:cubicBezTo>
                  <a:cubicBezTo>
                    <a:pt x="4832" y="2226"/>
                    <a:pt x="3875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</p:grpSp>
      <p:sp>
        <p:nvSpPr>
          <p:cNvPr id="447" name="Google Shape;447;p38"/>
          <p:cNvSpPr/>
          <p:nvPr/>
        </p:nvSpPr>
        <p:spPr>
          <a:xfrm>
            <a:off x="8494606" y="119957"/>
            <a:ext cx="688381" cy="978631"/>
          </a:xfrm>
          <a:custGeom>
            <a:avLst/>
            <a:gdLst/>
            <a:ahLst/>
            <a:cxnLst/>
            <a:rect l="l" t="t" r="r" b="b"/>
            <a:pathLst>
              <a:path w="65270" h="52765" extrusionOk="0">
                <a:moveTo>
                  <a:pt x="20536" y="1"/>
                </a:moveTo>
                <a:cubicBezTo>
                  <a:pt x="18995" y="1"/>
                  <a:pt x="17491" y="292"/>
                  <a:pt x="16072" y="801"/>
                </a:cubicBezTo>
                <a:cubicBezTo>
                  <a:pt x="13937" y="1565"/>
                  <a:pt x="11960" y="2826"/>
                  <a:pt x="10201" y="4367"/>
                </a:cubicBezTo>
                <a:cubicBezTo>
                  <a:pt x="8442" y="5920"/>
                  <a:pt x="6890" y="7751"/>
                  <a:pt x="5628" y="9667"/>
                </a:cubicBezTo>
                <a:cubicBezTo>
                  <a:pt x="3870" y="12324"/>
                  <a:pt x="2463" y="15235"/>
                  <a:pt x="1492" y="18268"/>
                </a:cubicBezTo>
                <a:cubicBezTo>
                  <a:pt x="534" y="21312"/>
                  <a:pt x="0" y="24478"/>
                  <a:pt x="0" y="27656"/>
                </a:cubicBezTo>
                <a:cubicBezTo>
                  <a:pt x="0" y="28832"/>
                  <a:pt x="73" y="30021"/>
                  <a:pt x="231" y="31198"/>
                </a:cubicBezTo>
                <a:cubicBezTo>
                  <a:pt x="716" y="34958"/>
                  <a:pt x="2026" y="38621"/>
                  <a:pt x="4051" y="41835"/>
                </a:cubicBezTo>
                <a:cubicBezTo>
                  <a:pt x="6065" y="45037"/>
                  <a:pt x="8782" y="47778"/>
                  <a:pt x="12069" y="49671"/>
                </a:cubicBezTo>
                <a:cubicBezTo>
                  <a:pt x="13913" y="50738"/>
                  <a:pt x="15878" y="51503"/>
                  <a:pt x="17916" y="52012"/>
                </a:cubicBezTo>
                <a:cubicBezTo>
                  <a:pt x="19941" y="52522"/>
                  <a:pt x="22051" y="52764"/>
                  <a:pt x="24162" y="52764"/>
                </a:cubicBezTo>
                <a:cubicBezTo>
                  <a:pt x="28504" y="52764"/>
                  <a:pt x="32895" y="51745"/>
                  <a:pt x="36825" y="49889"/>
                </a:cubicBezTo>
                <a:cubicBezTo>
                  <a:pt x="40695" y="48070"/>
                  <a:pt x="44151" y="45522"/>
                  <a:pt x="47196" y="42538"/>
                </a:cubicBezTo>
                <a:cubicBezTo>
                  <a:pt x="50253" y="39555"/>
                  <a:pt x="52897" y="36122"/>
                  <a:pt x="55165" y="32519"/>
                </a:cubicBezTo>
                <a:cubicBezTo>
                  <a:pt x="60745" y="23616"/>
                  <a:pt x="64226" y="13416"/>
                  <a:pt x="65257" y="2972"/>
                </a:cubicBezTo>
                <a:cubicBezTo>
                  <a:pt x="65269" y="2790"/>
                  <a:pt x="65148" y="2632"/>
                  <a:pt x="64966" y="2621"/>
                </a:cubicBezTo>
                <a:cubicBezTo>
                  <a:pt x="64951" y="2619"/>
                  <a:pt x="64937" y="2618"/>
                  <a:pt x="64923" y="2618"/>
                </a:cubicBezTo>
                <a:cubicBezTo>
                  <a:pt x="64760" y="2618"/>
                  <a:pt x="64625" y="2743"/>
                  <a:pt x="64614" y="2899"/>
                </a:cubicBezTo>
                <a:cubicBezTo>
                  <a:pt x="63595" y="13258"/>
                  <a:pt x="60138" y="23362"/>
                  <a:pt x="54620" y="32180"/>
                </a:cubicBezTo>
                <a:cubicBezTo>
                  <a:pt x="52375" y="35746"/>
                  <a:pt x="49755" y="39142"/>
                  <a:pt x="46747" y="42078"/>
                </a:cubicBezTo>
                <a:cubicBezTo>
                  <a:pt x="43739" y="45025"/>
                  <a:pt x="40343" y="47512"/>
                  <a:pt x="36547" y="49307"/>
                </a:cubicBezTo>
                <a:cubicBezTo>
                  <a:pt x="32701" y="51115"/>
                  <a:pt x="28407" y="52121"/>
                  <a:pt x="24162" y="52121"/>
                </a:cubicBezTo>
                <a:cubicBezTo>
                  <a:pt x="22100" y="52121"/>
                  <a:pt x="20051" y="51878"/>
                  <a:pt x="18073" y="51381"/>
                </a:cubicBezTo>
                <a:cubicBezTo>
                  <a:pt x="16084" y="50896"/>
                  <a:pt x="14180" y="50144"/>
                  <a:pt x="12396" y="49113"/>
                </a:cubicBezTo>
                <a:cubicBezTo>
                  <a:pt x="9207" y="47269"/>
                  <a:pt x="6563" y="44613"/>
                  <a:pt x="4598" y="41484"/>
                </a:cubicBezTo>
                <a:cubicBezTo>
                  <a:pt x="2633" y="38366"/>
                  <a:pt x="1334" y="34776"/>
                  <a:pt x="873" y="31125"/>
                </a:cubicBezTo>
                <a:cubicBezTo>
                  <a:pt x="728" y="29972"/>
                  <a:pt x="655" y="28808"/>
                  <a:pt x="655" y="27656"/>
                </a:cubicBezTo>
                <a:cubicBezTo>
                  <a:pt x="655" y="24551"/>
                  <a:pt x="1164" y="21446"/>
                  <a:pt x="2111" y="18473"/>
                </a:cubicBezTo>
                <a:cubicBezTo>
                  <a:pt x="3057" y="15490"/>
                  <a:pt x="4439" y="12640"/>
                  <a:pt x="6162" y="10031"/>
                </a:cubicBezTo>
                <a:cubicBezTo>
                  <a:pt x="6987" y="8782"/>
                  <a:pt x="7933" y="7569"/>
                  <a:pt x="8988" y="6454"/>
                </a:cubicBezTo>
                <a:cubicBezTo>
                  <a:pt x="10553" y="4780"/>
                  <a:pt x="12348" y="3324"/>
                  <a:pt x="14289" y="2293"/>
                </a:cubicBezTo>
                <a:cubicBezTo>
                  <a:pt x="15272" y="1772"/>
                  <a:pt x="16278" y="1359"/>
                  <a:pt x="17321" y="1080"/>
                </a:cubicBezTo>
                <a:cubicBezTo>
                  <a:pt x="18364" y="801"/>
                  <a:pt x="19431" y="643"/>
                  <a:pt x="20536" y="643"/>
                </a:cubicBezTo>
                <a:cubicBezTo>
                  <a:pt x="20741" y="643"/>
                  <a:pt x="20960" y="656"/>
                  <a:pt x="21178" y="667"/>
                </a:cubicBezTo>
                <a:cubicBezTo>
                  <a:pt x="22525" y="740"/>
                  <a:pt x="23822" y="1044"/>
                  <a:pt x="25060" y="1529"/>
                </a:cubicBezTo>
                <a:cubicBezTo>
                  <a:pt x="26916" y="2268"/>
                  <a:pt x="28638" y="3409"/>
                  <a:pt x="30178" y="4804"/>
                </a:cubicBezTo>
                <a:cubicBezTo>
                  <a:pt x="31731" y="6198"/>
                  <a:pt x="33089" y="7836"/>
                  <a:pt x="34242" y="9559"/>
                </a:cubicBezTo>
                <a:cubicBezTo>
                  <a:pt x="35685" y="11718"/>
                  <a:pt x="36886" y="14058"/>
                  <a:pt x="37735" y="16508"/>
                </a:cubicBezTo>
                <a:cubicBezTo>
                  <a:pt x="38572" y="18959"/>
                  <a:pt x="39057" y="21506"/>
                  <a:pt x="39057" y="24077"/>
                </a:cubicBezTo>
                <a:lnTo>
                  <a:pt x="39057" y="24562"/>
                </a:lnTo>
                <a:cubicBezTo>
                  <a:pt x="38997" y="27219"/>
                  <a:pt x="38353" y="29899"/>
                  <a:pt x="37202" y="32289"/>
                </a:cubicBezTo>
                <a:cubicBezTo>
                  <a:pt x="36619" y="33478"/>
                  <a:pt x="35903" y="34594"/>
                  <a:pt x="35067" y="35613"/>
                </a:cubicBezTo>
                <a:cubicBezTo>
                  <a:pt x="34229" y="36619"/>
                  <a:pt x="33272" y="37517"/>
                  <a:pt x="32180" y="38281"/>
                </a:cubicBezTo>
                <a:cubicBezTo>
                  <a:pt x="31076" y="39058"/>
                  <a:pt x="29827" y="39652"/>
                  <a:pt x="28529" y="40052"/>
                </a:cubicBezTo>
                <a:cubicBezTo>
                  <a:pt x="27219" y="40452"/>
                  <a:pt x="25848" y="40659"/>
                  <a:pt x="24502" y="40659"/>
                </a:cubicBezTo>
                <a:cubicBezTo>
                  <a:pt x="23216" y="40659"/>
                  <a:pt x="21954" y="40476"/>
                  <a:pt x="20754" y="40101"/>
                </a:cubicBezTo>
                <a:cubicBezTo>
                  <a:pt x="19553" y="39724"/>
                  <a:pt x="18425" y="39155"/>
                  <a:pt x="17406" y="38390"/>
                </a:cubicBezTo>
                <a:cubicBezTo>
                  <a:pt x="16145" y="37420"/>
                  <a:pt x="15138" y="36122"/>
                  <a:pt x="14458" y="34667"/>
                </a:cubicBezTo>
                <a:cubicBezTo>
                  <a:pt x="13767" y="33211"/>
                  <a:pt x="13404" y="31598"/>
                  <a:pt x="13404" y="30009"/>
                </a:cubicBezTo>
                <a:cubicBezTo>
                  <a:pt x="13404" y="29002"/>
                  <a:pt x="13549" y="28007"/>
                  <a:pt x="13852" y="27061"/>
                </a:cubicBezTo>
                <a:cubicBezTo>
                  <a:pt x="14156" y="26128"/>
                  <a:pt x="14617" y="25242"/>
                  <a:pt x="15235" y="24454"/>
                </a:cubicBezTo>
                <a:cubicBezTo>
                  <a:pt x="16072" y="23386"/>
                  <a:pt x="17175" y="22537"/>
                  <a:pt x="18413" y="21955"/>
                </a:cubicBezTo>
                <a:cubicBezTo>
                  <a:pt x="19650" y="21373"/>
                  <a:pt x="21021" y="21057"/>
                  <a:pt x="22379" y="21057"/>
                </a:cubicBezTo>
                <a:cubicBezTo>
                  <a:pt x="23070" y="21057"/>
                  <a:pt x="23762" y="21142"/>
                  <a:pt x="24441" y="21312"/>
                </a:cubicBezTo>
                <a:cubicBezTo>
                  <a:pt x="25266" y="21518"/>
                  <a:pt x="26054" y="21845"/>
                  <a:pt x="26795" y="22295"/>
                </a:cubicBezTo>
                <a:cubicBezTo>
                  <a:pt x="27886" y="22950"/>
                  <a:pt x="28844" y="23859"/>
                  <a:pt x="29584" y="24902"/>
                </a:cubicBezTo>
                <a:cubicBezTo>
                  <a:pt x="30324" y="25958"/>
                  <a:pt x="30846" y="27158"/>
                  <a:pt x="31076" y="28420"/>
                </a:cubicBezTo>
                <a:cubicBezTo>
                  <a:pt x="31108" y="28569"/>
                  <a:pt x="31234" y="28681"/>
                  <a:pt x="31388" y="28681"/>
                </a:cubicBezTo>
                <a:cubicBezTo>
                  <a:pt x="31409" y="28681"/>
                  <a:pt x="31431" y="28679"/>
                  <a:pt x="31452" y="28675"/>
                </a:cubicBezTo>
                <a:cubicBezTo>
                  <a:pt x="31622" y="28638"/>
                  <a:pt x="31743" y="28481"/>
                  <a:pt x="31707" y="28298"/>
                </a:cubicBezTo>
                <a:cubicBezTo>
                  <a:pt x="31549" y="27389"/>
                  <a:pt x="31246" y="26516"/>
                  <a:pt x="30833" y="25703"/>
                </a:cubicBezTo>
                <a:cubicBezTo>
                  <a:pt x="30202" y="24478"/>
                  <a:pt x="29317" y="23398"/>
                  <a:pt x="28250" y="22525"/>
                </a:cubicBezTo>
                <a:cubicBezTo>
                  <a:pt x="27183" y="21664"/>
                  <a:pt x="25933" y="21009"/>
                  <a:pt x="24599" y="20681"/>
                </a:cubicBezTo>
                <a:cubicBezTo>
                  <a:pt x="23871" y="20500"/>
                  <a:pt x="23119" y="20414"/>
                  <a:pt x="22379" y="20414"/>
                </a:cubicBezTo>
                <a:cubicBezTo>
                  <a:pt x="20911" y="20414"/>
                  <a:pt x="19456" y="20742"/>
                  <a:pt x="18134" y="21360"/>
                </a:cubicBezTo>
                <a:cubicBezTo>
                  <a:pt x="16824" y="21991"/>
                  <a:pt x="15635" y="22901"/>
                  <a:pt x="14725" y="24053"/>
                </a:cubicBezTo>
                <a:cubicBezTo>
                  <a:pt x="14059" y="24902"/>
                  <a:pt x="13561" y="25861"/>
                  <a:pt x="13234" y="26867"/>
                </a:cubicBezTo>
                <a:cubicBezTo>
                  <a:pt x="12918" y="27874"/>
                  <a:pt x="12760" y="28942"/>
                  <a:pt x="12760" y="30009"/>
                </a:cubicBezTo>
                <a:cubicBezTo>
                  <a:pt x="12760" y="31695"/>
                  <a:pt x="13148" y="33393"/>
                  <a:pt x="13865" y="34934"/>
                </a:cubicBezTo>
                <a:cubicBezTo>
                  <a:pt x="14592" y="36474"/>
                  <a:pt x="15660" y="37856"/>
                  <a:pt x="17018" y="38900"/>
                </a:cubicBezTo>
                <a:cubicBezTo>
                  <a:pt x="18086" y="39713"/>
                  <a:pt x="19286" y="40319"/>
                  <a:pt x="20560" y="40719"/>
                </a:cubicBezTo>
                <a:cubicBezTo>
                  <a:pt x="21821" y="41120"/>
                  <a:pt x="23156" y="41314"/>
                  <a:pt x="24502" y="41314"/>
                </a:cubicBezTo>
                <a:cubicBezTo>
                  <a:pt x="25921" y="41314"/>
                  <a:pt x="27353" y="41096"/>
                  <a:pt x="28711" y="40670"/>
                </a:cubicBezTo>
                <a:cubicBezTo>
                  <a:pt x="30081" y="40246"/>
                  <a:pt x="31391" y="39627"/>
                  <a:pt x="32556" y="38803"/>
                </a:cubicBezTo>
                <a:cubicBezTo>
                  <a:pt x="33684" y="38015"/>
                  <a:pt x="34690" y="37068"/>
                  <a:pt x="35564" y="36025"/>
                </a:cubicBezTo>
                <a:cubicBezTo>
                  <a:pt x="36874" y="34436"/>
                  <a:pt x="37881" y="32616"/>
                  <a:pt x="38572" y="30664"/>
                </a:cubicBezTo>
                <a:cubicBezTo>
                  <a:pt x="39275" y="28711"/>
                  <a:pt x="39652" y="26649"/>
                  <a:pt x="39700" y="24587"/>
                </a:cubicBezTo>
                <a:cubicBezTo>
                  <a:pt x="39700" y="24417"/>
                  <a:pt x="39712" y="24247"/>
                  <a:pt x="39712" y="24077"/>
                </a:cubicBezTo>
                <a:cubicBezTo>
                  <a:pt x="39712" y="21421"/>
                  <a:pt x="39203" y="18801"/>
                  <a:pt x="38342" y="16290"/>
                </a:cubicBezTo>
                <a:cubicBezTo>
                  <a:pt x="37480" y="13791"/>
                  <a:pt x="36243" y="11402"/>
                  <a:pt x="34776" y="9195"/>
                </a:cubicBezTo>
                <a:cubicBezTo>
                  <a:pt x="33211" y="6853"/>
                  <a:pt x="31246" y="4646"/>
                  <a:pt x="28965" y="2972"/>
                </a:cubicBezTo>
                <a:cubicBezTo>
                  <a:pt x="27825" y="2135"/>
                  <a:pt x="26600" y="1444"/>
                  <a:pt x="25302" y="934"/>
                </a:cubicBezTo>
                <a:cubicBezTo>
                  <a:pt x="24005" y="413"/>
                  <a:pt x="22634" y="98"/>
                  <a:pt x="21202" y="25"/>
                </a:cubicBezTo>
                <a:cubicBezTo>
                  <a:pt x="20984" y="1"/>
                  <a:pt x="20754" y="1"/>
                  <a:pt x="20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9" name="Google Shape;453;p39">
            <a:extLst>
              <a:ext uri="{FF2B5EF4-FFF2-40B4-BE49-F238E27FC236}">
                <a16:creationId xmlns:a16="http://schemas.microsoft.com/office/drawing/2014/main" id="{A905CA22-2DFA-E1E2-AFF6-0531A23E1F32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3999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1- PRÉSENTATION PERSONNELLE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EC0B28E5-814F-07BB-0736-ABE6F1B04112}"/>
              </a:ext>
            </a:extLst>
          </p:cNvPr>
          <p:cNvSpPr txBox="1">
            <a:spLocks/>
          </p:cNvSpPr>
          <p:nvPr/>
        </p:nvSpPr>
        <p:spPr>
          <a:xfrm>
            <a:off x="8453714" y="4733039"/>
            <a:ext cx="690285" cy="4091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142FAF27-6D04-4620-943D-E28ECEBE554B}" type="slidenum">
              <a:rPr lang="fr-FR" sz="2000" b="1" smtClean="0">
                <a:solidFill>
                  <a:schemeClr val="bg1"/>
                </a:solidFill>
                <a:latin typeface="Arial Nova Cond" panose="020B0506020202020204" pitchFamily="34" charset="0"/>
              </a:rPr>
              <a:pPr algn="ctr"/>
              <a:t>3</a:t>
            </a:fld>
            <a:endParaRPr lang="fr-FR" sz="20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3E6940-00E1-6243-5FAA-E097BE4CC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1203"/>
            <a:ext cx="3542882" cy="358502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DAC9AB7-5213-14EE-0D37-DA9931BA13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91"/>
          <a:stretch/>
        </p:blipFill>
        <p:spPr>
          <a:xfrm>
            <a:off x="3749035" y="580099"/>
            <a:ext cx="2712742" cy="1909218"/>
          </a:xfrm>
          <a:prstGeom prst="rect">
            <a:avLst/>
          </a:prstGeom>
        </p:spPr>
      </p:pic>
      <p:sp>
        <p:nvSpPr>
          <p:cNvPr id="13" name="Google Shape;453;p39">
            <a:extLst>
              <a:ext uri="{FF2B5EF4-FFF2-40B4-BE49-F238E27FC236}">
                <a16:creationId xmlns:a16="http://schemas.microsoft.com/office/drawing/2014/main" id="{12BD1870-D36E-38AD-0180-4E9D0D315693}"/>
              </a:ext>
            </a:extLst>
          </p:cNvPr>
          <p:cNvSpPr txBox="1">
            <a:spLocks/>
          </p:cNvSpPr>
          <p:nvPr/>
        </p:nvSpPr>
        <p:spPr>
          <a:xfrm>
            <a:off x="330243" y="459199"/>
            <a:ext cx="2359617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Afrique de l’ouest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B9972E7-4242-E6DE-DCDE-9BE1AC785900}"/>
              </a:ext>
            </a:extLst>
          </p:cNvPr>
          <p:cNvCxnSpPr>
            <a:cxnSpLocks/>
            <a:stCxn id="13" idx="2"/>
            <a:endCxn id="464" idx="0"/>
          </p:cNvCxnSpPr>
          <p:nvPr/>
        </p:nvCxnSpPr>
        <p:spPr>
          <a:xfrm flipH="1">
            <a:off x="990594" y="856379"/>
            <a:ext cx="519458" cy="1166696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878D246-C93B-74DA-249C-5749A1C4322D}"/>
              </a:ext>
            </a:extLst>
          </p:cNvPr>
          <p:cNvCxnSpPr>
            <a:cxnSpLocks/>
            <a:stCxn id="464" idx="6"/>
            <a:endCxn id="461" idx="2"/>
          </p:cNvCxnSpPr>
          <p:nvPr/>
        </p:nvCxnSpPr>
        <p:spPr>
          <a:xfrm flipV="1">
            <a:off x="1333282" y="1731157"/>
            <a:ext cx="2583398" cy="587681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Google Shape;453;p39">
            <a:extLst>
              <a:ext uri="{FF2B5EF4-FFF2-40B4-BE49-F238E27FC236}">
                <a16:creationId xmlns:a16="http://schemas.microsoft.com/office/drawing/2014/main" id="{0755D0AF-A0EE-554D-B288-7A173FCD4EC0}"/>
              </a:ext>
            </a:extLst>
          </p:cNvPr>
          <p:cNvSpPr txBox="1">
            <a:spLocks/>
          </p:cNvSpPr>
          <p:nvPr/>
        </p:nvSpPr>
        <p:spPr>
          <a:xfrm>
            <a:off x="7137809" y="1575221"/>
            <a:ext cx="1486779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Conakry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7F4D9E7-6D2A-E5D8-5E4F-70C2E3FA57F4}"/>
              </a:ext>
            </a:extLst>
          </p:cNvPr>
          <p:cNvCxnSpPr>
            <a:cxnSpLocks/>
            <a:stCxn id="22" idx="1"/>
            <a:endCxn id="461" idx="6"/>
          </p:cNvCxnSpPr>
          <p:nvPr/>
        </p:nvCxnSpPr>
        <p:spPr>
          <a:xfrm flipH="1" flipV="1">
            <a:off x="4602056" y="1731157"/>
            <a:ext cx="2535753" cy="42654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Google Shape;453;p39">
            <a:extLst>
              <a:ext uri="{FF2B5EF4-FFF2-40B4-BE49-F238E27FC236}">
                <a16:creationId xmlns:a16="http://schemas.microsoft.com/office/drawing/2014/main" id="{BD27C98D-E2CB-709D-740F-6354CA973D79}"/>
              </a:ext>
            </a:extLst>
          </p:cNvPr>
          <p:cNvSpPr txBox="1">
            <a:spLocks/>
          </p:cNvSpPr>
          <p:nvPr/>
        </p:nvSpPr>
        <p:spPr>
          <a:xfrm>
            <a:off x="3706146" y="3130172"/>
            <a:ext cx="1592999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Culture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8" name="Google Shape;453;p39">
            <a:extLst>
              <a:ext uri="{FF2B5EF4-FFF2-40B4-BE49-F238E27FC236}">
                <a16:creationId xmlns:a16="http://schemas.microsoft.com/office/drawing/2014/main" id="{F57E1192-513D-7CB2-58A1-A9A9C94A1FD3}"/>
              </a:ext>
            </a:extLst>
          </p:cNvPr>
          <p:cNvSpPr txBox="1">
            <a:spLocks/>
          </p:cNvSpPr>
          <p:nvPr/>
        </p:nvSpPr>
        <p:spPr>
          <a:xfrm>
            <a:off x="5926744" y="3130172"/>
            <a:ext cx="2020699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Peulh / Foulani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E6624E3-0520-15C5-B452-32950BA24773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5299145" y="3328762"/>
            <a:ext cx="627599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0" name="Google Shape;453;p39">
            <a:extLst>
              <a:ext uri="{FF2B5EF4-FFF2-40B4-BE49-F238E27FC236}">
                <a16:creationId xmlns:a16="http://schemas.microsoft.com/office/drawing/2014/main" id="{F40E3CE7-A5BC-DD2E-9471-F7B7589B0986}"/>
              </a:ext>
            </a:extLst>
          </p:cNvPr>
          <p:cNvSpPr txBox="1">
            <a:spLocks/>
          </p:cNvSpPr>
          <p:nvPr/>
        </p:nvSpPr>
        <p:spPr>
          <a:xfrm>
            <a:off x="3706147" y="3577984"/>
            <a:ext cx="1592998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Langues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421" name="Google Shape;453;p39">
            <a:extLst>
              <a:ext uri="{FF2B5EF4-FFF2-40B4-BE49-F238E27FC236}">
                <a16:creationId xmlns:a16="http://schemas.microsoft.com/office/drawing/2014/main" id="{A3C6CA6E-EB96-54AE-94EF-67E898E5A7F4}"/>
              </a:ext>
            </a:extLst>
          </p:cNvPr>
          <p:cNvSpPr txBox="1">
            <a:spLocks/>
          </p:cNvSpPr>
          <p:nvPr/>
        </p:nvSpPr>
        <p:spPr>
          <a:xfrm>
            <a:off x="5926746" y="3577984"/>
            <a:ext cx="2108016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fr-FR" sz="2000" i="1" dirty="0" err="1">
                <a:solidFill>
                  <a:schemeClr val="bg1"/>
                </a:solidFill>
                <a:latin typeface="Arial Nova Cond" panose="020B0506020202020204" pitchFamily="34" charset="0"/>
              </a:rPr>
              <a:t>Poular</a:t>
            </a:r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 / </a:t>
            </a:r>
            <a:r>
              <a:rPr lang="fr-FR" sz="2000" i="1" dirty="0" err="1">
                <a:solidFill>
                  <a:schemeClr val="bg1"/>
                </a:solidFill>
                <a:latin typeface="Arial Nova Cond" panose="020B0506020202020204" pitchFamily="34" charset="0"/>
              </a:rPr>
              <a:t>Maninka</a:t>
            </a:r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 </a:t>
            </a:r>
          </a:p>
        </p:txBody>
      </p:sp>
      <p:cxnSp>
        <p:nvCxnSpPr>
          <p:cNvPr id="422" name="Connecteur droit avec flèche 421">
            <a:extLst>
              <a:ext uri="{FF2B5EF4-FFF2-40B4-BE49-F238E27FC236}">
                <a16:creationId xmlns:a16="http://schemas.microsoft.com/office/drawing/2014/main" id="{33273638-8427-45B0-0DEC-E56FBB52F26F}"/>
              </a:ext>
            </a:extLst>
          </p:cNvPr>
          <p:cNvCxnSpPr>
            <a:cxnSpLocks/>
            <a:stCxn id="420" idx="3"/>
            <a:endCxn id="421" idx="1"/>
          </p:cNvCxnSpPr>
          <p:nvPr/>
        </p:nvCxnSpPr>
        <p:spPr>
          <a:xfrm>
            <a:off x="5299145" y="3776574"/>
            <a:ext cx="627601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3" name="Google Shape;453;p39">
            <a:extLst>
              <a:ext uri="{FF2B5EF4-FFF2-40B4-BE49-F238E27FC236}">
                <a16:creationId xmlns:a16="http://schemas.microsoft.com/office/drawing/2014/main" id="{C298BABB-FE0F-C455-C518-F06DA8BF6138}"/>
              </a:ext>
            </a:extLst>
          </p:cNvPr>
          <p:cNvSpPr txBox="1">
            <a:spLocks/>
          </p:cNvSpPr>
          <p:nvPr/>
        </p:nvSpPr>
        <p:spPr>
          <a:xfrm>
            <a:off x="3706146" y="2677885"/>
            <a:ext cx="1592999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Éducations 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424" name="Google Shape;453;p39">
            <a:extLst>
              <a:ext uri="{FF2B5EF4-FFF2-40B4-BE49-F238E27FC236}">
                <a16:creationId xmlns:a16="http://schemas.microsoft.com/office/drawing/2014/main" id="{DD8D8217-5504-DE6E-5E0F-F1B2E71BAE56}"/>
              </a:ext>
            </a:extLst>
          </p:cNvPr>
          <p:cNvSpPr txBox="1">
            <a:spLocks/>
          </p:cNvSpPr>
          <p:nvPr/>
        </p:nvSpPr>
        <p:spPr>
          <a:xfrm>
            <a:off x="5926745" y="2677885"/>
            <a:ext cx="2253114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Franco Arabe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cxnSp>
        <p:nvCxnSpPr>
          <p:cNvPr id="425" name="Connecteur droit avec flèche 424">
            <a:extLst>
              <a:ext uri="{FF2B5EF4-FFF2-40B4-BE49-F238E27FC236}">
                <a16:creationId xmlns:a16="http://schemas.microsoft.com/office/drawing/2014/main" id="{DE51A1B2-CF6A-0D53-FDDA-ED1F444245B5}"/>
              </a:ext>
            </a:extLst>
          </p:cNvPr>
          <p:cNvCxnSpPr>
            <a:cxnSpLocks/>
            <a:stCxn id="423" idx="3"/>
            <a:endCxn id="424" idx="1"/>
          </p:cNvCxnSpPr>
          <p:nvPr/>
        </p:nvCxnSpPr>
        <p:spPr>
          <a:xfrm>
            <a:off x="5299145" y="2876475"/>
            <a:ext cx="627600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1" name="Ellipse 460">
            <a:extLst>
              <a:ext uri="{FF2B5EF4-FFF2-40B4-BE49-F238E27FC236}">
                <a16:creationId xmlns:a16="http://schemas.microsoft.com/office/drawing/2014/main" id="{425535DD-37E3-B863-41DD-D5D5CA9C8CB0}"/>
              </a:ext>
            </a:extLst>
          </p:cNvPr>
          <p:cNvSpPr/>
          <p:nvPr/>
        </p:nvSpPr>
        <p:spPr>
          <a:xfrm>
            <a:off x="3916680" y="1435394"/>
            <a:ext cx="685376" cy="591525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9900"/>
              </a:solidFill>
            </a:endParaRPr>
          </a:p>
        </p:txBody>
      </p:sp>
      <p:sp>
        <p:nvSpPr>
          <p:cNvPr id="464" name="Ellipse 463">
            <a:extLst>
              <a:ext uri="{FF2B5EF4-FFF2-40B4-BE49-F238E27FC236}">
                <a16:creationId xmlns:a16="http://schemas.microsoft.com/office/drawing/2014/main" id="{6072FBD8-62BD-C3D5-7567-EE3570FB1887}"/>
              </a:ext>
            </a:extLst>
          </p:cNvPr>
          <p:cNvSpPr/>
          <p:nvPr/>
        </p:nvSpPr>
        <p:spPr>
          <a:xfrm>
            <a:off x="647906" y="2023075"/>
            <a:ext cx="685376" cy="591525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9900"/>
              </a:solidFill>
            </a:endParaRPr>
          </a:p>
        </p:txBody>
      </p:sp>
      <p:sp>
        <p:nvSpPr>
          <p:cNvPr id="468" name="Google Shape;453;p39">
            <a:extLst>
              <a:ext uri="{FF2B5EF4-FFF2-40B4-BE49-F238E27FC236}">
                <a16:creationId xmlns:a16="http://schemas.microsoft.com/office/drawing/2014/main" id="{6B302240-DD7C-D6C6-1738-4DFDCDDDFC24}"/>
              </a:ext>
            </a:extLst>
          </p:cNvPr>
          <p:cNvSpPr txBox="1">
            <a:spLocks/>
          </p:cNvSpPr>
          <p:nvPr/>
        </p:nvSpPr>
        <p:spPr>
          <a:xfrm>
            <a:off x="6461777" y="1164683"/>
            <a:ext cx="2682223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Capitale de La Guinée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2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7" grpId="0"/>
      <p:bldP spid="28" grpId="0"/>
      <p:bldP spid="420" grpId="0"/>
      <p:bldP spid="421" grpId="0"/>
      <p:bldP spid="423" grpId="0"/>
      <p:bldP spid="424" grpId="0"/>
      <p:bldP spid="461" grpId="0" animBg="1"/>
      <p:bldP spid="464" grpId="0" animBg="1"/>
      <p:bldP spid="4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8"/>
          <p:cNvSpPr txBox="1">
            <a:spLocks noGrp="1"/>
          </p:cNvSpPr>
          <p:nvPr>
            <p:ph type="subTitle" idx="1"/>
          </p:nvPr>
        </p:nvSpPr>
        <p:spPr>
          <a:xfrm>
            <a:off x="4571999" y="4734000"/>
            <a:ext cx="4549653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: 2023 /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2" name="Google Shape;432;p38"/>
          <p:cNvGrpSpPr/>
          <p:nvPr/>
        </p:nvGrpSpPr>
        <p:grpSpPr>
          <a:xfrm>
            <a:off x="7784177" y="3743985"/>
            <a:ext cx="1279646" cy="1194765"/>
            <a:chOff x="4439940" y="1452641"/>
            <a:chExt cx="1279646" cy="1194765"/>
          </a:xfrm>
        </p:grpSpPr>
        <p:sp>
          <p:nvSpPr>
            <p:cNvPr id="433" name="Google Shape;433;p38"/>
            <p:cNvSpPr/>
            <p:nvPr/>
          </p:nvSpPr>
          <p:spPr>
            <a:xfrm>
              <a:off x="5641261" y="2050607"/>
              <a:ext cx="78326" cy="54438"/>
            </a:xfrm>
            <a:custGeom>
              <a:avLst/>
              <a:gdLst/>
              <a:ahLst/>
              <a:cxnLst/>
              <a:rect l="l" t="t" r="r" b="b"/>
              <a:pathLst>
                <a:path w="3692" h="2566" extrusionOk="0">
                  <a:moveTo>
                    <a:pt x="1849" y="1"/>
                  </a:moveTo>
                  <a:cubicBezTo>
                    <a:pt x="1647" y="1"/>
                    <a:pt x="1433" y="56"/>
                    <a:pt x="1215" y="181"/>
                  </a:cubicBezTo>
                  <a:cubicBezTo>
                    <a:pt x="0" y="871"/>
                    <a:pt x="734" y="2566"/>
                    <a:pt x="1858" y="2566"/>
                  </a:cubicBezTo>
                  <a:cubicBezTo>
                    <a:pt x="2059" y="2566"/>
                    <a:pt x="2272" y="2512"/>
                    <a:pt x="2488" y="2389"/>
                  </a:cubicBezTo>
                  <a:cubicBezTo>
                    <a:pt x="3691" y="1701"/>
                    <a:pt x="2969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068032" y="1474004"/>
              <a:ext cx="84054" cy="58617"/>
            </a:xfrm>
            <a:custGeom>
              <a:avLst/>
              <a:gdLst/>
              <a:ahLst/>
              <a:cxnLst/>
              <a:rect l="l" t="t" r="r" b="b"/>
              <a:pathLst>
                <a:path w="3962" h="2763" extrusionOk="0">
                  <a:moveTo>
                    <a:pt x="1967" y="1"/>
                  </a:moveTo>
                  <a:cubicBezTo>
                    <a:pt x="1753" y="1"/>
                    <a:pt x="1526" y="58"/>
                    <a:pt x="1295" y="190"/>
                  </a:cubicBezTo>
                  <a:cubicBezTo>
                    <a:pt x="0" y="941"/>
                    <a:pt x="778" y="2762"/>
                    <a:pt x="1975" y="2762"/>
                  </a:cubicBezTo>
                  <a:cubicBezTo>
                    <a:pt x="2191" y="2762"/>
                    <a:pt x="2420" y="2703"/>
                    <a:pt x="2653" y="2568"/>
                  </a:cubicBezTo>
                  <a:cubicBezTo>
                    <a:pt x="3962" y="1826"/>
                    <a:pt x="3171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5398498" y="2235029"/>
              <a:ext cx="159834" cy="111273"/>
            </a:xfrm>
            <a:custGeom>
              <a:avLst/>
              <a:gdLst/>
              <a:ahLst/>
              <a:cxnLst/>
              <a:rect l="l" t="t" r="r" b="b"/>
              <a:pathLst>
                <a:path w="7534" h="5245" extrusionOk="0">
                  <a:moveTo>
                    <a:pt x="3758" y="1"/>
                  </a:moveTo>
                  <a:cubicBezTo>
                    <a:pt x="3348" y="1"/>
                    <a:pt x="2912" y="112"/>
                    <a:pt x="2469" y="367"/>
                  </a:cubicBezTo>
                  <a:cubicBezTo>
                    <a:pt x="0" y="1777"/>
                    <a:pt x="1492" y="5245"/>
                    <a:pt x="3778" y="5245"/>
                  </a:cubicBezTo>
                  <a:cubicBezTo>
                    <a:pt x="4188" y="5245"/>
                    <a:pt x="4623" y="5134"/>
                    <a:pt x="5065" y="4879"/>
                  </a:cubicBezTo>
                  <a:cubicBezTo>
                    <a:pt x="7533" y="3460"/>
                    <a:pt x="6043" y="1"/>
                    <a:pt x="3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130319" y="1982167"/>
              <a:ext cx="185907" cy="129666"/>
            </a:xfrm>
            <a:custGeom>
              <a:avLst/>
              <a:gdLst/>
              <a:ahLst/>
              <a:cxnLst/>
              <a:rect l="l" t="t" r="r" b="b"/>
              <a:pathLst>
                <a:path w="8763" h="6112" extrusionOk="0">
                  <a:moveTo>
                    <a:pt x="4365" y="0"/>
                  </a:moveTo>
                  <a:cubicBezTo>
                    <a:pt x="3889" y="0"/>
                    <a:pt x="3385" y="129"/>
                    <a:pt x="2871" y="423"/>
                  </a:cubicBezTo>
                  <a:cubicBezTo>
                    <a:pt x="1" y="2081"/>
                    <a:pt x="1730" y="6111"/>
                    <a:pt x="4394" y="6111"/>
                  </a:cubicBezTo>
                  <a:cubicBezTo>
                    <a:pt x="4870" y="6111"/>
                    <a:pt x="5377" y="5982"/>
                    <a:pt x="5892" y="5688"/>
                  </a:cubicBezTo>
                  <a:cubicBezTo>
                    <a:pt x="8762" y="4031"/>
                    <a:pt x="7025" y="0"/>
                    <a:pt x="4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4786678" y="1797109"/>
              <a:ext cx="113352" cy="78899"/>
            </a:xfrm>
            <a:custGeom>
              <a:avLst/>
              <a:gdLst/>
              <a:ahLst/>
              <a:cxnLst/>
              <a:rect l="l" t="t" r="r" b="b"/>
              <a:pathLst>
                <a:path w="5343" h="3719" extrusionOk="0">
                  <a:moveTo>
                    <a:pt x="2659" y="0"/>
                  </a:moveTo>
                  <a:cubicBezTo>
                    <a:pt x="2370" y="0"/>
                    <a:pt x="2062" y="78"/>
                    <a:pt x="1748" y="256"/>
                  </a:cubicBezTo>
                  <a:cubicBezTo>
                    <a:pt x="0" y="1264"/>
                    <a:pt x="1051" y="3718"/>
                    <a:pt x="2674" y="3718"/>
                  </a:cubicBezTo>
                  <a:cubicBezTo>
                    <a:pt x="2966" y="3718"/>
                    <a:pt x="3276" y="3639"/>
                    <a:pt x="3592" y="3458"/>
                  </a:cubicBezTo>
                  <a:cubicBezTo>
                    <a:pt x="5342" y="2459"/>
                    <a:pt x="4287" y="0"/>
                    <a:pt x="2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5433715" y="1641476"/>
              <a:ext cx="89145" cy="62202"/>
            </a:xfrm>
            <a:custGeom>
              <a:avLst/>
              <a:gdLst/>
              <a:ahLst/>
              <a:cxnLst/>
              <a:rect l="l" t="t" r="r" b="b"/>
              <a:pathLst>
                <a:path w="4202" h="2932" extrusionOk="0">
                  <a:moveTo>
                    <a:pt x="2097" y="1"/>
                  </a:moveTo>
                  <a:cubicBezTo>
                    <a:pt x="1868" y="1"/>
                    <a:pt x="1626" y="63"/>
                    <a:pt x="1379" y="205"/>
                  </a:cubicBezTo>
                  <a:cubicBezTo>
                    <a:pt x="1" y="997"/>
                    <a:pt x="829" y="2932"/>
                    <a:pt x="2104" y="2932"/>
                  </a:cubicBezTo>
                  <a:cubicBezTo>
                    <a:pt x="2333" y="2932"/>
                    <a:pt x="2576" y="2870"/>
                    <a:pt x="2823" y="2728"/>
                  </a:cubicBezTo>
                  <a:cubicBezTo>
                    <a:pt x="4201" y="1936"/>
                    <a:pt x="3372" y="1"/>
                    <a:pt x="2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743994" y="1569302"/>
              <a:ext cx="91628" cy="63730"/>
            </a:xfrm>
            <a:custGeom>
              <a:avLst/>
              <a:gdLst/>
              <a:ahLst/>
              <a:cxnLst/>
              <a:rect l="l" t="t" r="r" b="b"/>
              <a:pathLst>
                <a:path w="4319" h="3004" extrusionOk="0">
                  <a:moveTo>
                    <a:pt x="2156" y="1"/>
                  </a:moveTo>
                  <a:cubicBezTo>
                    <a:pt x="1921" y="1"/>
                    <a:pt x="1672" y="65"/>
                    <a:pt x="1420" y="210"/>
                  </a:cubicBezTo>
                  <a:cubicBezTo>
                    <a:pt x="0" y="1023"/>
                    <a:pt x="848" y="3004"/>
                    <a:pt x="2160" y="3004"/>
                  </a:cubicBezTo>
                  <a:cubicBezTo>
                    <a:pt x="2395" y="3004"/>
                    <a:pt x="2645" y="2940"/>
                    <a:pt x="2900" y="2794"/>
                  </a:cubicBezTo>
                  <a:cubicBezTo>
                    <a:pt x="4319" y="1982"/>
                    <a:pt x="3462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749870" y="1965768"/>
              <a:ext cx="182576" cy="127184"/>
            </a:xfrm>
            <a:custGeom>
              <a:avLst/>
              <a:gdLst/>
              <a:ahLst/>
              <a:cxnLst/>
              <a:rect l="l" t="t" r="r" b="b"/>
              <a:pathLst>
                <a:path w="8606" h="5995" extrusionOk="0">
                  <a:moveTo>
                    <a:pt x="4299" y="1"/>
                  </a:moveTo>
                  <a:cubicBezTo>
                    <a:pt x="3831" y="1"/>
                    <a:pt x="3334" y="129"/>
                    <a:pt x="2828" y="420"/>
                  </a:cubicBezTo>
                  <a:cubicBezTo>
                    <a:pt x="1" y="2035"/>
                    <a:pt x="1698" y="5995"/>
                    <a:pt x="4312" y="5995"/>
                  </a:cubicBezTo>
                  <a:cubicBezTo>
                    <a:pt x="4781" y="5995"/>
                    <a:pt x="5280" y="5867"/>
                    <a:pt x="5788" y="5576"/>
                  </a:cubicBezTo>
                  <a:cubicBezTo>
                    <a:pt x="8606" y="3961"/>
                    <a:pt x="6907" y="1"/>
                    <a:pt x="4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112859" y="2223361"/>
              <a:ext cx="141398" cy="98395"/>
            </a:xfrm>
            <a:custGeom>
              <a:avLst/>
              <a:gdLst/>
              <a:ahLst/>
              <a:cxnLst/>
              <a:rect l="l" t="t" r="r" b="b"/>
              <a:pathLst>
                <a:path w="6665" h="4638" extrusionOk="0">
                  <a:moveTo>
                    <a:pt x="3326" y="0"/>
                  </a:moveTo>
                  <a:cubicBezTo>
                    <a:pt x="2964" y="0"/>
                    <a:pt x="2580" y="99"/>
                    <a:pt x="2190" y="323"/>
                  </a:cubicBezTo>
                  <a:cubicBezTo>
                    <a:pt x="0" y="1578"/>
                    <a:pt x="1314" y="4637"/>
                    <a:pt x="3340" y="4637"/>
                  </a:cubicBezTo>
                  <a:cubicBezTo>
                    <a:pt x="3703" y="4637"/>
                    <a:pt x="4090" y="4539"/>
                    <a:pt x="4483" y="4313"/>
                  </a:cubicBezTo>
                  <a:cubicBezTo>
                    <a:pt x="6664" y="3069"/>
                    <a:pt x="5346" y="0"/>
                    <a:pt x="3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994310" y="1681933"/>
              <a:ext cx="178015" cy="124150"/>
            </a:xfrm>
            <a:custGeom>
              <a:avLst/>
              <a:gdLst/>
              <a:ahLst/>
              <a:cxnLst/>
              <a:rect l="l" t="t" r="r" b="b"/>
              <a:pathLst>
                <a:path w="8391" h="5852" extrusionOk="0">
                  <a:moveTo>
                    <a:pt x="4188" y="0"/>
                  </a:moveTo>
                  <a:cubicBezTo>
                    <a:pt x="3733" y="0"/>
                    <a:pt x="3249" y="124"/>
                    <a:pt x="2756" y="408"/>
                  </a:cubicBezTo>
                  <a:cubicBezTo>
                    <a:pt x="1" y="1992"/>
                    <a:pt x="1656" y="5851"/>
                    <a:pt x="4205" y="5851"/>
                  </a:cubicBezTo>
                  <a:cubicBezTo>
                    <a:pt x="4662" y="5851"/>
                    <a:pt x="5148" y="5727"/>
                    <a:pt x="5643" y="5442"/>
                  </a:cubicBezTo>
                  <a:cubicBezTo>
                    <a:pt x="8390" y="3868"/>
                    <a:pt x="6731" y="0"/>
                    <a:pt x="4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439940" y="1452641"/>
              <a:ext cx="168065" cy="116937"/>
            </a:xfrm>
            <a:custGeom>
              <a:avLst/>
              <a:gdLst/>
              <a:ahLst/>
              <a:cxnLst/>
              <a:rect l="l" t="t" r="r" b="b"/>
              <a:pathLst>
                <a:path w="7922" h="5512" extrusionOk="0">
                  <a:moveTo>
                    <a:pt x="3957" y="0"/>
                  </a:moveTo>
                  <a:cubicBezTo>
                    <a:pt x="3526" y="0"/>
                    <a:pt x="3068" y="117"/>
                    <a:pt x="2603" y="385"/>
                  </a:cubicBezTo>
                  <a:cubicBezTo>
                    <a:pt x="0" y="1866"/>
                    <a:pt x="1568" y="5511"/>
                    <a:pt x="3969" y="5511"/>
                  </a:cubicBezTo>
                  <a:cubicBezTo>
                    <a:pt x="4399" y="5511"/>
                    <a:pt x="4856" y="5394"/>
                    <a:pt x="5320" y="5127"/>
                  </a:cubicBezTo>
                  <a:cubicBezTo>
                    <a:pt x="7922" y="3636"/>
                    <a:pt x="6356" y="0"/>
                    <a:pt x="3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510608" y="1867543"/>
              <a:ext cx="141271" cy="98480"/>
            </a:xfrm>
            <a:custGeom>
              <a:avLst/>
              <a:gdLst/>
              <a:ahLst/>
              <a:cxnLst/>
              <a:rect l="l" t="t" r="r" b="b"/>
              <a:pathLst>
                <a:path w="6659" h="4642" extrusionOk="0">
                  <a:moveTo>
                    <a:pt x="3314" y="1"/>
                  </a:moveTo>
                  <a:cubicBezTo>
                    <a:pt x="2954" y="1"/>
                    <a:pt x="2572" y="98"/>
                    <a:pt x="2183" y="320"/>
                  </a:cubicBezTo>
                  <a:cubicBezTo>
                    <a:pt x="1" y="1576"/>
                    <a:pt x="1322" y="4642"/>
                    <a:pt x="3344" y="4642"/>
                  </a:cubicBezTo>
                  <a:cubicBezTo>
                    <a:pt x="3704" y="4642"/>
                    <a:pt x="4087" y="4544"/>
                    <a:pt x="4475" y="4322"/>
                  </a:cubicBezTo>
                  <a:cubicBezTo>
                    <a:pt x="6658" y="3066"/>
                    <a:pt x="5336" y="1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4484874" y="2147835"/>
              <a:ext cx="106224" cy="74104"/>
            </a:xfrm>
            <a:custGeom>
              <a:avLst/>
              <a:gdLst/>
              <a:ahLst/>
              <a:cxnLst/>
              <a:rect l="l" t="t" r="r" b="b"/>
              <a:pathLst>
                <a:path w="5007" h="3493" extrusionOk="0">
                  <a:moveTo>
                    <a:pt x="2496" y="0"/>
                  </a:moveTo>
                  <a:cubicBezTo>
                    <a:pt x="2223" y="0"/>
                    <a:pt x="1933" y="75"/>
                    <a:pt x="1637" y="244"/>
                  </a:cubicBezTo>
                  <a:cubicBezTo>
                    <a:pt x="1" y="1192"/>
                    <a:pt x="994" y="3493"/>
                    <a:pt x="2518" y="3493"/>
                  </a:cubicBezTo>
                  <a:cubicBezTo>
                    <a:pt x="2790" y="3493"/>
                    <a:pt x="3079" y="3419"/>
                    <a:pt x="3372" y="3253"/>
                  </a:cubicBezTo>
                  <a:cubicBezTo>
                    <a:pt x="5007" y="2307"/>
                    <a:pt x="4018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280351" y="2576017"/>
              <a:ext cx="102532" cy="71388"/>
            </a:xfrm>
            <a:custGeom>
              <a:avLst/>
              <a:gdLst/>
              <a:ahLst/>
              <a:cxnLst/>
              <a:rect l="l" t="t" r="r" b="b"/>
              <a:pathLst>
                <a:path w="4833" h="3365" extrusionOk="0">
                  <a:moveTo>
                    <a:pt x="2407" y="0"/>
                  </a:moveTo>
                  <a:cubicBezTo>
                    <a:pt x="2146" y="0"/>
                    <a:pt x="1868" y="71"/>
                    <a:pt x="1585" y="232"/>
                  </a:cubicBezTo>
                  <a:cubicBezTo>
                    <a:pt x="1" y="1149"/>
                    <a:pt x="956" y="3365"/>
                    <a:pt x="2422" y="3365"/>
                  </a:cubicBezTo>
                  <a:cubicBezTo>
                    <a:pt x="2685" y="3365"/>
                    <a:pt x="2963" y="3294"/>
                    <a:pt x="3247" y="3132"/>
                  </a:cubicBezTo>
                  <a:cubicBezTo>
                    <a:pt x="4832" y="2226"/>
                    <a:pt x="3875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</p:grpSp>
      <p:sp>
        <p:nvSpPr>
          <p:cNvPr id="447" name="Google Shape;447;p38"/>
          <p:cNvSpPr/>
          <p:nvPr/>
        </p:nvSpPr>
        <p:spPr>
          <a:xfrm>
            <a:off x="8494606" y="119957"/>
            <a:ext cx="688381" cy="978631"/>
          </a:xfrm>
          <a:custGeom>
            <a:avLst/>
            <a:gdLst/>
            <a:ahLst/>
            <a:cxnLst/>
            <a:rect l="l" t="t" r="r" b="b"/>
            <a:pathLst>
              <a:path w="65270" h="52765" extrusionOk="0">
                <a:moveTo>
                  <a:pt x="20536" y="1"/>
                </a:moveTo>
                <a:cubicBezTo>
                  <a:pt x="18995" y="1"/>
                  <a:pt x="17491" y="292"/>
                  <a:pt x="16072" y="801"/>
                </a:cubicBezTo>
                <a:cubicBezTo>
                  <a:pt x="13937" y="1565"/>
                  <a:pt x="11960" y="2826"/>
                  <a:pt x="10201" y="4367"/>
                </a:cubicBezTo>
                <a:cubicBezTo>
                  <a:pt x="8442" y="5920"/>
                  <a:pt x="6890" y="7751"/>
                  <a:pt x="5628" y="9667"/>
                </a:cubicBezTo>
                <a:cubicBezTo>
                  <a:pt x="3870" y="12324"/>
                  <a:pt x="2463" y="15235"/>
                  <a:pt x="1492" y="18268"/>
                </a:cubicBezTo>
                <a:cubicBezTo>
                  <a:pt x="534" y="21312"/>
                  <a:pt x="0" y="24478"/>
                  <a:pt x="0" y="27656"/>
                </a:cubicBezTo>
                <a:cubicBezTo>
                  <a:pt x="0" y="28832"/>
                  <a:pt x="73" y="30021"/>
                  <a:pt x="231" y="31198"/>
                </a:cubicBezTo>
                <a:cubicBezTo>
                  <a:pt x="716" y="34958"/>
                  <a:pt x="2026" y="38621"/>
                  <a:pt x="4051" y="41835"/>
                </a:cubicBezTo>
                <a:cubicBezTo>
                  <a:pt x="6065" y="45037"/>
                  <a:pt x="8782" y="47778"/>
                  <a:pt x="12069" y="49671"/>
                </a:cubicBezTo>
                <a:cubicBezTo>
                  <a:pt x="13913" y="50738"/>
                  <a:pt x="15878" y="51503"/>
                  <a:pt x="17916" y="52012"/>
                </a:cubicBezTo>
                <a:cubicBezTo>
                  <a:pt x="19941" y="52522"/>
                  <a:pt x="22051" y="52764"/>
                  <a:pt x="24162" y="52764"/>
                </a:cubicBezTo>
                <a:cubicBezTo>
                  <a:pt x="28504" y="52764"/>
                  <a:pt x="32895" y="51745"/>
                  <a:pt x="36825" y="49889"/>
                </a:cubicBezTo>
                <a:cubicBezTo>
                  <a:pt x="40695" y="48070"/>
                  <a:pt x="44151" y="45522"/>
                  <a:pt x="47196" y="42538"/>
                </a:cubicBezTo>
                <a:cubicBezTo>
                  <a:pt x="50253" y="39555"/>
                  <a:pt x="52897" y="36122"/>
                  <a:pt x="55165" y="32519"/>
                </a:cubicBezTo>
                <a:cubicBezTo>
                  <a:pt x="60745" y="23616"/>
                  <a:pt x="64226" y="13416"/>
                  <a:pt x="65257" y="2972"/>
                </a:cubicBezTo>
                <a:cubicBezTo>
                  <a:pt x="65269" y="2790"/>
                  <a:pt x="65148" y="2632"/>
                  <a:pt x="64966" y="2621"/>
                </a:cubicBezTo>
                <a:cubicBezTo>
                  <a:pt x="64951" y="2619"/>
                  <a:pt x="64937" y="2618"/>
                  <a:pt x="64923" y="2618"/>
                </a:cubicBezTo>
                <a:cubicBezTo>
                  <a:pt x="64760" y="2618"/>
                  <a:pt x="64625" y="2743"/>
                  <a:pt x="64614" y="2899"/>
                </a:cubicBezTo>
                <a:cubicBezTo>
                  <a:pt x="63595" y="13258"/>
                  <a:pt x="60138" y="23362"/>
                  <a:pt x="54620" y="32180"/>
                </a:cubicBezTo>
                <a:cubicBezTo>
                  <a:pt x="52375" y="35746"/>
                  <a:pt x="49755" y="39142"/>
                  <a:pt x="46747" y="42078"/>
                </a:cubicBezTo>
                <a:cubicBezTo>
                  <a:pt x="43739" y="45025"/>
                  <a:pt x="40343" y="47512"/>
                  <a:pt x="36547" y="49307"/>
                </a:cubicBezTo>
                <a:cubicBezTo>
                  <a:pt x="32701" y="51115"/>
                  <a:pt x="28407" y="52121"/>
                  <a:pt x="24162" y="52121"/>
                </a:cubicBezTo>
                <a:cubicBezTo>
                  <a:pt x="22100" y="52121"/>
                  <a:pt x="20051" y="51878"/>
                  <a:pt x="18073" y="51381"/>
                </a:cubicBezTo>
                <a:cubicBezTo>
                  <a:pt x="16084" y="50896"/>
                  <a:pt x="14180" y="50144"/>
                  <a:pt x="12396" y="49113"/>
                </a:cubicBezTo>
                <a:cubicBezTo>
                  <a:pt x="9207" y="47269"/>
                  <a:pt x="6563" y="44613"/>
                  <a:pt x="4598" y="41484"/>
                </a:cubicBezTo>
                <a:cubicBezTo>
                  <a:pt x="2633" y="38366"/>
                  <a:pt x="1334" y="34776"/>
                  <a:pt x="873" y="31125"/>
                </a:cubicBezTo>
                <a:cubicBezTo>
                  <a:pt x="728" y="29972"/>
                  <a:pt x="655" y="28808"/>
                  <a:pt x="655" y="27656"/>
                </a:cubicBezTo>
                <a:cubicBezTo>
                  <a:pt x="655" y="24551"/>
                  <a:pt x="1164" y="21446"/>
                  <a:pt x="2111" y="18473"/>
                </a:cubicBezTo>
                <a:cubicBezTo>
                  <a:pt x="3057" y="15490"/>
                  <a:pt x="4439" y="12640"/>
                  <a:pt x="6162" y="10031"/>
                </a:cubicBezTo>
                <a:cubicBezTo>
                  <a:pt x="6987" y="8782"/>
                  <a:pt x="7933" y="7569"/>
                  <a:pt x="8988" y="6454"/>
                </a:cubicBezTo>
                <a:cubicBezTo>
                  <a:pt x="10553" y="4780"/>
                  <a:pt x="12348" y="3324"/>
                  <a:pt x="14289" y="2293"/>
                </a:cubicBezTo>
                <a:cubicBezTo>
                  <a:pt x="15272" y="1772"/>
                  <a:pt x="16278" y="1359"/>
                  <a:pt x="17321" y="1080"/>
                </a:cubicBezTo>
                <a:cubicBezTo>
                  <a:pt x="18364" y="801"/>
                  <a:pt x="19431" y="643"/>
                  <a:pt x="20536" y="643"/>
                </a:cubicBezTo>
                <a:cubicBezTo>
                  <a:pt x="20741" y="643"/>
                  <a:pt x="20960" y="656"/>
                  <a:pt x="21178" y="667"/>
                </a:cubicBezTo>
                <a:cubicBezTo>
                  <a:pt x="22525" y="740"/>
                  <a:pt x="23822" y="1044"/>
                  <a:pt x="25060" y="1529"/>
                </a:cubicBezTo>
                <a:cubicBezTo>
                  <a:pt x="26916" y="2268"/>
                  <a:pt x="28638" y="3409"/>
                  <a:pt x="30178" y="4804"/>
                </a:cubicBezTo>
                <a:cubicBezTo>
                  <a:pt x="31731" y="6198"/>
                  <a:pt x="33089" y="7836"/>
                  <a:pt x="34242" y="9559"/>
                </a:cubicBezTo>
                <a:cubicBezTo>
                  <a:pt x="35685" y="11718"/>
                  <a:pt x="36886" y="14058"/>
                  <a:pt x="37735" y="16508"/>
                </a:cubicBezTo>
                <a:cubicBezTo>
                  <a:pt x="38572" y="18959"/>
                  <a:pt x="39057" y="21506"/>
                  <a:pt x="39057" y="24077"/>
                </a:cubicBezTo>
                <a:lnTo>
                  <a:pt x="39057" y="24562"/>
                </a:lnTo>
                <a:cubicBezTo>
                  <a:pt x="38997" y="27219"/>
                  <a:pt x="38353" y="29899"/>
                  <a:pt x="37202" y="32289"/>
                </a:cubicBezTo>
                <a:cubicBezTo>
                  <a:pt x="36619" y="33478"/>
                  <a:pt x="35903" y="34594"/>
                  <a:pt x="35067" y="35613"/>
                </a:cubicBezTo>
                <a:cubicBezTo>
                  <a:pt x="34229" y="36619"/>
                  <a:pt x="33272" y="37517"/>
                  <a:pt x="32180" y="38281"/>
                </a:cubicBezTo>
                <a:cubicBezTo>
                  <a:pt x="31076" y="39058"/>
                  <a:pt x="29827" y="39652"/>
                  <a:pt x="28529" y="40052"/>
                </a:cubicBezTo>
                <a:cubicBezTo>
                  <a:pt x="27219" y="40452"/>
                  <a:pt x="25848" y="40659"/>
                  <a:pt x="24502" y="40659"/>
                </a:cubicBezTo>
                <a:cubicBezTo>
                  <a:pt x="23216" y="40659"/>
                  <a:pt x="21954" y="40476"/>
                  <a:pt x="20754" y="40101"/>
                </a:cubicBezTo>
                <a:cubicBezTo>
                  <a:pt x="19553" y="39724"/>
                  <a:pt x="18425" y="39155"/>
                  <a:pt x="17406" y="38390"/>
                </a:cubicBezTo>
                <a:cubicBezTo>
                  <a:pt x="16145" y="37420"/>
                  <a:pt x="15138" y="36122"/>
                  <a:pt x="14458" y="34667"/>
                </a:cubicBezTo>
                <a:cubicBezTo>
                  <a:pt x="13767" y="33211"/>
                  <a:pt x="13404" y="31598"/>
                  <a:pt x="13404" y="30009"/>
                </a:cubicBezTo>
                <a:cubicBezTo>
                  <a:pt x="13404" y="29002"/>
                  <a:pt x="13549" y="28007"/>
                  <a:pt x="13852" y="27061"/>
                </a:cubicBezTo>
                <a:cubicBezTo>
                  <a:pt x="14156" y="26128"/>
                  <a:pt x="14617" y="25242"/>
                  <a:pt x="15235" y="24454"/>
                </a:cubicBezTo>
                <a:cubicBezTo>
                  <a:pt x="16072" y="23386"/>
                  <a:pt x="17175" y="22537"/>
                  <a:pt x="18413" y="21955"/>
                </a:cubicBezTo>
                <a:cubicBezTo>
                  <a:pt x="19650" y="21373"/>
                  <a:pt x="21021" y="21057"/>
                  <a:pt x="22379" y="21057"/>
                </a:cubicBezTo>
                <a:cubicBezTo>
                  <a:pt x="23070" y="21057"/>
                  <a:pt x="23762" y="21142"/>
                  <a:pt x="24441" y="21312"/>
                </a:cubicBezTo>
                <a:cubicBezTo>
                  <a:pt x="25266" y="21518"/>
                  <a:pt x="26054" y="21845"/>
                  <a:pt x="26795" y="22295"/>
                </a:cubicBezTo>
                <a:cubicBezTo>
                  <a:pt x="27886" y="22950"/>
                  <a:pt x="28844" y="23859"/>
                  <a:pt x="29584" y="24902"/>
                </a:cubicBezTo>
                <a:cubicBezTo>
                  <a:pt x="30324" y="25958"/>
                  <a:pt x="30846" y="27158"/>
                  <a:pt x="31076" y="28420"/>
                </a:cubicBezTo>
                <a:cubicBezTo>
                  <a:pt x="31108" y="28569"/>
                  <a:pt x="31234" y="28681"/>
                  <a:pt x="31388" y="28681"/>
                </a:cubicBezTo>
                <a:cubicBezTo>
                  <a:pt x="31409" y="28681"/>
                  <a:pt x="31431" y="28679"/>
                  <a:pt x="31452" y="28675"/>
                </a:cubicBezTo>
                <a:cubicBezTo>
                  <a:pt x="31622" y="28638"/>
                  <a:pt x="31743" y="28481"/>
                  <a:pt x="31707" y="28298"/>
                </a:cubicBezTo>
                <a:cubicBezTo>
                  <a:pt x="31549" y="27389"/>
                  <a:pt x="31246" y="26516"/>
                  <a:pt x="30833" y="25703"/>
                </a:cubicBezTo>
                <a:cubicBezTo>
                  <a:pt x="30202" y="24478"/>
                  <a:pt x="29317" y="23398"/>
                  <a:pt x="28250" y="22525"/>
                </a:cubicBezTo>
                <a:cubicBezTo>
                  <a:pt x="27183" y="21664"/>
                  <a:pt x="25933" y="21009"/>
                  <a:pt x="24599" y="20681"/>
                </a:cubicBezTo>
                <a:cubicBezTo>
                  <a:pt x="23871" y="20500"/>
                  <a:pt x="23119" y="20414"/>
                  <a:pt x="22379" y="20414"/>
                </a:cubicBezTo>
                <a:cubicBezTo>
                  <a:pt x="20911" y="20414"/>
                  <a:pt x="19456" y="20742"/>
                  <a:pt x="18134" y="21360"/>
                </a:cubicBezTo>
                <a:cubicBezTo>
                  <a:pt x="16824" y="21991"/>
                  <a:pt x="15635" y="22901"/>
                  <a:pt x="14725" y="24053"/>
                </a:cubicBezTo>
                <a:cubicBezTo>
                  <a:pt x="14059" y="24902"/>
                  <a:pt x="13561" y="25861"/>
                  <a:pt x="13234" y="26867"/>
                </a:cubicBezTo>
                <a:cubicBezTo>
                  <a:pt x="12918" y="27874"/>
                  <a:pt x="12760" y="28942"/>
                  <a:pt x="12760" y="30009"/>
                </a:cubicBezTo>
                <a:cubicBezTo>
                  <a:pt x="12760" y="31695"/>
                  <a:pt x="13148" y="33393"/>
                  <a:pt x="13865" y="34934"/>
                </a:cubicBezTo>
                <a:cubicBezTo>
                  <a:pt x="14592" y="36474"/>
                  <a:pt x="15660" y="37856"/>
                  <a:pt x="17018" y="38900"/>
                </a:cubicBezTo>
                <a:cubicBezTo>
                  <a:pt x="18086" y="39713"/>
                  <a:pt x="19286" y="40319"/>
                  <a:pt x="20560" y="40719"/>
                </a:cubicBezTo>
                <a:cubicBezTo>
                  <a:pt x="21821" y="41120"/>
                  <a:pt x="23156" y="41314"/>
                  <a:pt x="24502" y="41314"/>
                </a:cubicBezTo>
                <a:cubicBezTo>
                  <a:pt x="25921" y="41314"/>
                  <a:pt x="27353" y="41096"/>
                  <a:pt x="28711" y="40670"/>
                </a:cubicBezTo>
                <a:cubicBezTo>
                  <a:pt x="30081" y="40246"/>
                  <a:pt x="31391" y="39627"/>
                  <a:pt x="32556" y="38803"/>
                </a:cubicBezTo>
                <a:cubicBezTo>
                  <a:pt x="33684" y="38015"/>
                  <a:pt x="34690" y="37068"/>
                  <a:pt x="35564" y="36025"/>
                </a:cubicBezTo>
                <a:cubicBezTo>
                  <a:pt x="36874" y="34436"/>
                  <a:pt x="37881" y="32616"/>
                  <a:pt x="38572" y="30664"/>
                </a:cubicBezTo>
                <a:cubicBezTo>
                  <a:pt x="39275" y="28711"/>
                  <a:pt x="39652" y="26649"/>
                  <a:pt x="39700" y="24587"/>
                </a:cubicBezTo>
                <a:cubicBezTo>
                  <a:pt x="39700" y="24417"/>
                  <a:pt x="39712" y="24247"/>
                  <a:pt x="39712" y="24077"/>
                </a:cubicBezTo>
                <a:cubicBezTo>
                  <a:pt x="39712" y="21421"/>
                  <a:pt x="39203" y="18801"/>
                  <a:pt x="38342" y="16290"/>
                </a:cubicBezTo>
                <a:cubicBezTo>
                  <a:pt x="37480" y="13791"/>
                  <a:pt x="36243" y="11402"/>
                  <a:pt x="34776" y="9195"/>
                </a:cubicBezTo>
                <a:cubicBezTo>
                  <a:pt x="33211" y="6853"/>
                  <a:pt x="31246" y="4646"/>
                  <a:pt x="28965" y="2972"/>
                </a:cubicBezTo>
                <a:cubicBezTo>
                  <a:pt x="27825" y="2135"/>
                  <a:pt x="26600" y="1444"/>
                  <a:pt x="25302" y="934"/>
                </a:cubicBezTo>
                <a:cubicBezTo>
                  <a:pt x="24005" y="413"/>
                  <a:pt x="22634" y="98"/>
                  <a:pt x="21202" y="25"/>
                </a:cubicBezTo>
                <a:cubicBezTo>
                  <a:pt x="20984" y="1"/>
                  <a:pt x="20754" y="1"/>
                  <a:pt x="20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EC0B28E5-814F-07BB-0736-ABE6F1B04112}"/>
              </a:ext>
            </a:extLst>
          </p:cNvPr>
          <p:cNvSpPr txBox="1">
            <a:spLocks/>
          </p:cNvSpPr>
          <p:nvPr/>
        </p:nvSpPr>
        <p:spPr>
          <a:xfrm>
            <a:off x="8453714" y="4733039"/>
            <a:ext cx="690285" cy="40911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142FAF27-6D04-4620-943D-E28ECEBE554B}" type="slidenum">
              <a:rPr lang="fr-FR" sz="2000" b="1" smtClean="0">
                <a:solidFill>
                  <a:schemeClr val="bg1"/>
                </a:solidFill>
                <a:latin typeface="Arial Nova Cond" panose="020B0506020202020204" pitchFamily="34" charset="0"/>
              </a:rPr>
              <a:pPr algn="ctr"/>
              <a:t>4</a:t>
            </a:fld>
            <a:endParaRPr lang="fr-FR" sz="20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5" name="Google Shape;453;p39">
            <a:extLst>
              <a:ext uri="{FF2B5EF4-FFF2-40B4-BE49-F238E27FC236}">
                <a16:creationId xmlns:a16="http://schemas.microsoft.com/office/drawing/2014/main" id="{68DC0DA6-7ED6-8ECC-71B1-DECDF08947EE}"/>
              </a:ext>
            </a:extLst>
          </p:cNvPr>
          <p:cNvSpPr txBox="1">
            <a:spLocks/>
          </p:cNvSpPr>
          <p:nvPr/>
        </p:nvSpPr>
        <p:spPr>
          <a:xfrm>
            <a:off x="4093026" y="707568"/>
            <a:ext cx="957943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2017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6" name="Google Shape;453;p39">
            <a:extLst>
              <a:ext uri="{FF2B5EF4-FFF2-40B4-BE49-F238E27FC236}">
                <a16:creationId xmlns:a16="http://schemas.microsoft.com/office/drawing/2014/main" id="{65F5F1EE-AED0-F20C-04F6-2F97DE8489F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3999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1- PRÉSENTATION PERSONNELLE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6442A5-50A1-DD10-E8DC-3AC4C93EF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574" y="556112"/>
            <a:ext cx="1683657" cy="11095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06AEEC3-9738-DFFF-990A-7389A2056B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0" t="18694" r="2473" b="18282"/>
          <a:stretch/>
        </p:blipFill>
        <p:spPr>
          <a:xfrm>
            <a:off x="972455" y="543647"/>
            <a:ext cx="1683657" cy="1109879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91481A0-A5C3-CDF6-2093-9C41038C05B9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>
            <a:off x="2656112" y="1098587"/>
            <a:ext cx="3748462" cy="12321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Google Shape;453;p39">
            <a:extLst>
              <a:ext uri="{FF2B5EF4-FFF2-40B4-BE49-F238E27FC236}">
                <a16:creationId xmlns:a16="http://schemas.microsoft.com/office/drawing/2014/main" id="{4033570D-1067-781C-1EC0-544CB4020FCF}"/>
              </a:ext>
            </a:extLst>
          </p:cNvPr>
          <p:cNvSpPr txBox="1">
            <a:spLocks/>
          </p:cNvSpPr>
          <p:nvPr/>
        </p:nvSpPr>
        <p:spPr>
          <a:xfrm>
            <a:off x="3786301" y="2315692"/>
            <a:ext cx="3868149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ASE : Aide Sociale à l’enfance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19" name="Google Shape;453;p39">
            <a:extLst>
              <a:ext uri="{FF2B5EF4-FFF2-40B4-BE49-F238E27FC236}">
                <a16:creationId xmlns:a16="http://schemas.microsoft.com/office/drawing/2014/main" id="{40647459-F5C6-8279-E435-8B999F5988ED}"/>
              </a:ext>
            </a:extLst>
          </p:cNvPr>
          <p:cNvSpPr txBox="1">
            <a:spLocks/>
          </p:cNvSpPr>
          <p:nvPr/>
        </p:nvSpPr>
        <p:spPr>
          <a:xfrm>
            <a:off x="469787" y="3309124"/>
            <a:ext cx="2235202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ASSOCIATIONS 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0" name="Google Shape;453;p39">
            <a:extLst>
              <a:ext uri="{FF2B5EF4-FFF2-40B4-BE49-F238E27FC236}">
                <a16:creationId xmlns:a16="http://schemas.microsoft.com/office/drawing/2014/main" id="{8985C83E-4CC1-F8BE-2018-2FC9E265F01D}"/>
              </a:ext>
            </a:extLst>
          </p:cNvPr>
          <p:cNvSpPr txBox="1">
            <a:spLocks/>
          </p:cNvSpPr>
          <p:nvPr/>
        </p:nvSpPr>
        <p:spPr>
          <a:xfrm>
            <a:off x="3757317" y="2956754"/>
            <a:ext cx="3410859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fr-FR" sz="2000" i="1" dirty="0" err="1">
                <a:solidFill>
                  <a:schemeClr val="bg1"/>
                </a:solidFill>
                <a:latin typeface="Arial Nova Cond" panose="020B0506020202020204" pitchFamily="34" charset="0"/>
              </a:rPr>
              <a:t>FTA</a:t>
            </a:r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 : France Terre d’asile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1" name="Google Shape;453;p39">
            <a:extLst>
              <a:ext uri="{FF2B5EF4-FFF2-40B4-BE49-F238E27FC236}">
                <a16:creationId xmlns:a16="http://schemas.microsoft.com/office/drawing/2014/main" id="{2921A95D-ED9F-9D87-AE05-46B2134AED55}"/>
              </a:ext>
            </a:extLst>
          </p:cNvPr>
          <p:cNvSpPr txBox="1">
            <a:spLocks/>
          </p:cNvSpPr>
          <p:nvPr/>
        </p:nvSpPr>
        <p:spPr>
          <a:xfrm>
            <a:off x="3757317" y="3603974"/>
            <a:ext cx="3410859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Famille d’Accueil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2" name="Google Shape;453;p39">
            <a:extLst>
              <a:ext uri="{FF2B5EF4-FFF2-40B4-BE49-F238E27FC236}">
                <a16:creationId xmlns:a16="http://schemas.microsoft.com/office/drawing/2014/main" id="{98E2BDED-D882-2AE8-11E8-D37778AD5613}"/>
              </a:ext>
            </a:extLst>
          </p:cNvPr>
          <p:cNvSpPr txBox="1">
            <a:spLocks/>
          </p:cNvSpPr>
          <p:nvPr/>
        </p:nvSpPr>
        <p:spPr>
          <a:xfrm>
            <a:off x="3786301" y="4251194"/>
            <a:ext cx="3628573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Éducateurs  / Formateurs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67920DB-57D1-CE61-A97F-3C80BE1189BC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 flipV="1">
            <a:off x="2704989" y="2514282"/>
            <a:ext cx="1081312" cy="993432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9291AE6-282C-F9AC-62C1-4847767A31BE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2704989" y="3155344"/>
            <a:ext cx="1052328" cy="35237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5329131-A415-A58A-43FD-541EA93AFDA9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2704989" y="3507714"/>
            <a:ext cx="1052328" cy="29485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6" name="Connecteur droit avec flèche 415">
            <a:extLst>
              <a:ext uri="{FF2B5EF4-FFF2-40B4-BE49-F238E27FC236}">
                <a16:creationId xmlns:a16="http://schemas.microsoft.com/office/drawing/2014/main" id="{10DAF90B-875B-2D16-1A61-F3394B743844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>
            <a:off x="2704989" y="3507714"/>
            <a:ext cx="1081312" cy="94207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3" name="Google Shape;453;p39">
            <a:extLst>
              <a:ext uri="{FF2B5EF4-FFF2-40B4-BE49-F238E27FC236}">
                <a16:creationId xmlns:a16="http://schemas.microsoft.com/office/drawing/2014/main" id="{78E72CC7-84E4-4D0B-8F19-FD6A6FC0A7E4}"/>
              </a:ext>
            </a:extLst>
          </p:cNvPr>
          <p:cNvSpPr txBox="1">
            <a:spLocks/>
          </p:cNvSpPr>
          <p:nvPr/>
        </p:nvSpPr>
        <p:spPr>
          <a:xfrm>
            <a:off x="166913" y="1567789"/>
            <a:ext cx="3389088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dirty="0">
                <a:solidFill>
                  <a:schemeClr val="bg1"/>
                </a:solidFill>
                <a:latin typeface="Arial Nova Cond" panose="020B0506020202020204" pitchFamily="34" charset="0"/>
              </a:rPr>
              <a:t>République de Guinée</a:t>
            </a:r>
          </a:p>
        </p:txBody>
      </p:sp>
      <p:sp>
        <p:nvSpPr>
          <p:cNvPr id="424" name="Google Shape;453;p39">
            <a:extLst>
              <a:ext uri="{FF2B5EF4-FFF2-40B4-BE49-F238E27FC236}">
                <a16:creationId xmlns:a16="http://schemas.microsoft.com/office/drawing/2014/main" id="{F56B3D32-8CDC-0B1F-1AC5-6905EF46A093}"/>
              </a:ext>
            </a:extLst>
          </p:cNvPr>
          <p:cNvSpPr txBox="1">
            <a:spLocks/>
          </p:cNvSpPr>
          <p:nvPr/>
        </p:nvSpPr>
        <p:spPr>
          <a:xfrm>
            <a:off x="5654527" y="1562506"/>
            <a:ext cx="3212570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dirty="0">
                <a:solidFill>
                  <a:schemeClr val="bg1"/>
                </a:solidFill>
                <a:latin typeface="Arial Nova Cond" panose="020B0506020202020204" pitchFamily="34" charset="0"/>
              </a:rPr>
              <a:t>République Française</a:t>
            </a:r>
          </a:p>
        </p:txBody>
      </p:sp>
      <p:sp>
        <p:nvSpPr>
          <p:cNvPr id="425" name="Google Shape;453;p39">
            <a:extLst>
              <a:ext uri="{FF2B5EF4-FFF2-40B4-BE49-F238E27FC236}">
                <a16:creationId xmlns:a16="http://schemas.microsoft.com/office/drawing/2014/main" id="{749FB62F-FD18-8FA1-BE47-A522CA97834C}"/>
              </a:ext>
            </a:extLst>
          </p:cNvPr>
          <p:cNvSpPr txBox="1">
            <a:spLocks/>
          </p:cNvSpPr>
          <p:nvPr/>
        </p:nvSpPr>
        <p:spPr>
          <a:xfrm>
            <a:off x="166913" y="1842445"/>
            <a:ext cx="3389087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b="0" i="1" dirty="0">
                <a:solidFill>
                  <a:schemeClr val="bg1"/>
                </a:solidFill>
                <a:latin typeface="Arial Nova Cond" panose="020B0506020202020204" pitchFamily="34" charset="0"/>
              </a:rPr>
              <a:t>Travail – Justice - Solidarité</a:t>
            </a:r>
            <a:endParaRPr lang="fr-FR" sz="2000" b="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426" name="Google Shape;453;p39">
            <a:extLst>
              <a:ext uri="{FF2B5EF4-FFF2-40B4-BE49-F238E27FC236}">
                <a16:creationId xmlns:a16="http://schemas.microsoft.com/office/drawing/2014/main" id="{5EB00E32-5EB6-0BA4-973A-E67AB45FA8B6}"/>
              </a:ext>
            </a:extLst>
          </p:cNvPr>
          <p:cNvSpPr txBox="1">
            <a:spLocks/>
          </p:cNvSpPr>
          <p:nvPr/>
        </p:nvSpPr>
        <p:spPr>
          <a:xfrm>
            <a:off x="5654528" y="1821909"/>
            <a:ext cx="3248042" cy="3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b="0" i="1" dirty="0">
                <a:solidFill>
                  <a:schemeClr val="bg1"/>
                </a:solidFill>
                <a:latin typeface="Arial Nova Cond" panose="020B0506020202020204" pitchFamily="34" charset="0"/>
              </a:rPr>
              <a:t>Liberté – Egalite - Fraternité</a:t>
            </a:r>
          </a:p>
        </p:txBody>
      </p:sp>
    </p:spTree>
    <p:extLst>
      <p:ext uri="{BB962C8B-B14F-4D97-AF65-F5344CB8AC3E}">
        <p14:creationId xmlns:p14="http://schemas.microsoft.com/office/powerpoint/2010/main" val="6433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2" grpId="0"/>
      <p:bldP spid="423" grpId="0"/>
      <p:bldP spid="424" grpId="0"/>
      <p:bldP spid="425" grpId="0"/>
      <p:bldP spid="4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8"/>
          <p:cNvSpPr txBox="1">
            <a:spLocks noGrp="1"/>
          </p:cNvSpPr>
          <p:nvPr>
            <p:ph type="subTitle" idx="1"/>
          </p:nvPr>
        </p:nvSpPr>
        <p:spPr>
          <a:xfrm>
            <a:off x="4571999" y="4734000"/>
            <a:ext cx="4549653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: 2023 /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2" name="Google Shape;432;p38"/>
          <p:cNvGrpSpPr/>
          <p:nvPr/>
        </p:nvGrpSpPr>
        <p:grpSpPr>
          <a:xfrm>
            <a:off x="7784177" y="3743985"/>
            <a:ext cx="1279646" cy="1194765"/>
            <a:chOff x="4439940" y="1452641"/>
            <a:chExt cx="1279646" cy="1194765"/>
          </a:xfrm>
        </p:grpSpPr>
        <p:sp>
          <p:nvSpPr>
            <p:cNvPr id="433" name="Google Shape;433;p38"/>
            <p:cNvSpPr/>
            <p:nvPr/>
          </p:nvSpPr>
          <p:spPr>
            <a:xfrm>
              <a:off x="5641261" y="2050607"/>
              <a:ext cx="78326" cy="54438"/>
            </a:xfrm>
            <a:custGeom>
              <a:avLst/>
              <a:gdLst/>
              <a:ahLst/>
              <a:cxnLst/>
              <a:rect l="l" t="t" r="r" b="b"/>
              <a:pathLst>
                <a:path w="3692" h="2566" extrusionOk="0">
                  <a:moveTo>
                    <a:pt x="1849" y="1"/>
                  </a:moveTo>
                  <a:cubicBezTo>
                    <a:pt x="1647" y="1"/>
                    <a:pt x="1433" y="56"/>
                    <a:pt x="1215" y="181"/>
                  </a:cubicBezTo>
                  <a:cubicBezTo>
                    <a:pt x="0" y="871"/>
                    <a:pt x="734" y="2566"/>
                    <a:pt x="1858" y="2566"/>
                  </a:cubicBezTo>
                  <a:cubicBezTo>
                    <a:pt x="2059" y="2566"/>
                    <a:pt x="2272" y="2512"/>
                    <a:pt x="2488" y="2389"/>
                  </a:cubicBezTo>
                  <a:cubicBezTo>
                    <a:pt x="3691" y="1701"/>
                    <a:pt x="2969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068032" y="1474004"/>
              <a:ext cx="84054" cy="58617"/>
            </a:xfrm>
            <a:custGeom>
              <a:avLst/>
              <a:gdLst/>
              <a:ahLst/>
              <a:cxnLst/>
              <a:rect l="l" t="t" r="r" b="b"/>
              <a:pathLst>
                <a:path w="3962" h="2763" extrusionOk="0">
                  <a:moveTo>
                    <a:pt x="1967" y="1"/>
                  </a:moveTo>
                  <a:cubicBezTo>
                    <a:pt x="1753" y="1"/>
                    <a:pt x="1526" y="58"/>
                    <a:pt x="1295" y="190"/>
                  </a:cubicBezTo>
                  <a:cubicBezTo>
                    <a:pt x="0" y="941"/>
                    <a:pt x="778" y="2762"/>
                    <a:pt x="1975" y="2762"/>
                  </a:cubicBezTo>
                  <a:cubicBezTo>
                    <a:pt x="2191" y="2762"/>
                    <a:pt x="2420" y="2703"/>
                    <a:pt x="2653" y="2568"/>
                  </a:cubicBezTo>
                  <a:cubicBezTo>
                    <a:pt x="3962" y="1826"/>
                    <a:pt x="3171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5398498" y="2235029"/>
              <a:ext cx="159834" cy="111273"/>
            </a:xfrm>
            <a:custGeom>
              <a:avLst/>
              <a:gdLst/>
              <a:ahLst/>
              <a:cxnLst/>
              <a:rect l="l" t="t" r="r" b="b"/>
              <a:pathLst>
                <a:path w="7534" h="5245" extrusionOk="0">
                  <a:moveTo>
                    <a:pt x="3758" y="1"/>
                  </a:moveTo>
                  <a:cubicBezTo>
                    <a:pt x="3348" y="1"/>
                    <a:pt x="2912" y="112"/>
                    <a:pt x="2469" y="367"/>
                  </a:cubicBezTo>
                  <a:cubicBezTo>
                    <a:pt x="0" y="1777"/>
                    <a:pt x="1492" y="5245"/>
                    <a:pt x="3778" y="5245"/>
                  </a:cubicBezTo>
                  <a:cubicBezTo>
                    <a:pt x="4188" y="5245"/>
                    <a:pt x="4623" y="5134"/>
                    <a:pt x="5065" y="4879"/>
                  </a:cubicBezTo>
                  <a:cubicBezTo>
                    <a:pt x="7533" y="3460"/>
                    <a:pt x="6043" y="1"/>
                    <a:pt x="3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130319" y="1982167"/>
              <a:ext cx="185907" cy="129666"/>
            </a:xfrm>
            <a:custGeom>
              <a:avLst/>
              <a:gdLst/>
              <a:ahLst/>
              <a:cxnLst/>
              <a:rect l="l" t="t" r="r" b="b"/>
              <a:pathLst>
                <a:path w="8763" h="6112" extrusionOk="0">
                  <a:moveTo>
                    <a:pt x="4365" y="0"/>
                  </a:moveTo>
                  <a:cubicBezTo>
                    <a:pt x="3889" y="0"/>
                    <a:pt x="3385" y="129"/>
                    <a:pt x="2871" y="423"/>
                  </a:cubicBezTo>
                  <a:cubicBezTo>
                    <a:pt x="1" y="2081"/>
                    <a:pt x="1730" y="6111"/>
                    <a:pt x="4394" y="6111"/>
                  </a:cubicBezTo>
                  <a:cubicBezTo>
                    <a:pt x="4870" y="6111"/>
                    <a:pt x="5377" y="5982"/>
                    <a:pt x="5892" y="5688"/>
                  </a:cubicBezTo>
                  <a:cubicBezTo>
                    <a:pt x="8762" y="4031"/>
                    <a:pt x="7025" y="0"/>
                    <a:pt x="4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4786678" y="1797109"/>
              <a:ext cx="113352" cy="78899"/>
            </a:xfrm>
            <a:custGeom>
              <a:avLst/>
              <a:gdLst/>
              <a:ahLst/>
              <a:cxnLst/>
              <a:rect l="l" t="t" r="r" b="b"/>
              <a:pathLst>
                <a:path w="5343" h="3719" extrusionOk="0">
                  <a:moveTo>
                    <a:pt x="2659" y="0"/>
                  </a:moveTo>
                  <a:cubicBezTo>
                    <a:pt x="2370" y="0"/>
                    <a:pt x="2062" y="78"/>
                    <a:pt x="1748" y="256"/>
                  </a:cubicBezTo>
                  <a:cubicBezTo>
                    <a:pt x="0" y="1264"/>
                    <a:pt x="1051" y="3718"/>
                    <a:pt x="2674" y="3718"/>
                  </a:cubicBezTo>
                  <a:cubicBezTo>
                    <a:pt x="2966" y="3718"/>
                    <a:pt x="3276" y="3639"/>
                    <a:pt x="3592" y="3458"/>
                  </a:cubicBezTo>
                  <a:cubicBezTo>
                    <a:pt x="5342" y="2459"/>
                    <a:pt x="4287" y="0"/>
                    <a:pt x="2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5433715" y="1641476"/>
              <a:ext cx="89145" cy="62202"/>
            </a:xfrm>
            <a:custGeom>
              <a:avLst/>
              <a:gdLst/>
              <a:ahLst/>
              <a:cxnLst/>
              <a:rect l="l" t="t" r="r" b="b"/>
              <a:pathLst>
                <a:path w="4202" h="2932" extrusionOk="0">
                  <a:moveTo>
                    <a:pt x="2097" y="1"/>
                  </a:moveTo>
                  <a:cubicBezTo>
                    <a:pt x="1868" y="1"/>
                    <a:pt x="1626" y="63"/>
                    <a:pt x="1379" y="205"/>
                  </a:cubicBezTo>
                  <a:cubicBezTo>
                    <a:pt x="1" y="997"/>
                    <a:pt x="829" y="2932"/>
                    <a:pt x="2104" y="2932"/>
                  </a:cubicBezTo>
                  <a:cubicBezTo>
                    <a:pt x="2333" y="2932"/>
                    <a:pt x="2576" y="2870"/>
                    <a:pt x="2823" y="2728"/>
                  </a:cubicBezTo>
                  <a:cubicBezTo>
                    <a:pt x="4201" y="1936"/>
                    <a:pt x="3372" y="1"/>
                    <a:pt x="2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743994" y="1569302"/>
              <a:ext cx="91628" cy="63730"/>
            </a:xfrm>
            <a:custGeom>
              <a:avLst/>
              <a:gdLst/>
              <a:ahLst/>
              <a:cxnLst/>
              <a:rect l="l" t="t" r="r" b="b"/>
              <a:pathLst>
                <a:path w="4319" h="3004" extrusionOk="0">
                  <a:moveTo>
                    <a:pt x="2156" y="1"/>
                  </a:moveTo>
                  <a:cubicBezTo>
                    <a:pt x="1921" y="1"/>
                    <a:pt x="1672" y="65"/>
                    <a:pt x="1420" y="210"/>
                  </a:cubicBezTo>
                  <a:cubicBezTo>
                    <a:pt x="0" y="1023"/>
                    <a:pt x="848" y="3004"/>
                    <a:pt x="2160" y="3004"/>
                  </a:cubicBezTo>
                  <a:cubicBezTo>
                    <a:pt x="2395" y="3004"/>
                    <a:pt x="2645" y="2940"/>
                    <a:pt x="2900" y="2794"/>
                  </a:cubicBezTo>
                  <a:cubicBezTo>
                    <a:pt x="4319" y="1982"/>
                    <a:pt x="3462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749870" y="1965768"/>
              <a:ext cx="182576" cy="127184"/>
            </a:xfrm>
            <a:custGeom>
              <a:avLst/>
              <a:gdLst/>
              <a:ahLst/>
              <a:cxnLst/>
              <a:rect l="l" t="t" r="r" b="b"/>
              <a:pathLst>
                <a:path w="8606" h="5995" extrusionOk="0">
                  <a:moveTo>
                    <a:pt x="4299" y="1"/>
                  </a:moveTo>
                  <a:cubicBezTo>
                    <a:pt x="3831" y="1"/>
                    <a:pt x="3334" y="129"/>
                    <a:pt x="2828" y="420"/>
                  </a:cubicBezTo>
                  <a:cubicBezTo>
                    <a:pt x="1" y="2035"/>
                    <a:pt x="1698" y="5995"/>
                    <a:pt x="4312" y="5995"/>
                  </a:cubicBezTo>
                  <a:cubicBezTo>
                    <a:pt x="4781" y="5995"/>
                    <a:pt x="5280" y="5867"/>
                    <a:pt x="5788" y="5576"/>
                  </a:cubicBezTo>
                  <a:cubicBezTo>
                    <a:pt x="8606" y="3961"/>
                    <a:pt x="6907" y="1"/>
                    <a:pt x="4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112859" y="2223361"/>
              <a:ext cx="141398" cy="98395"/>
            </a:xfrm>
            <a:custGeom>
              <a:avLst/>
              <a:gdLst/>
              <a:ahLst/>
              <a:cxnLst/>
              <a:rect l="l" t="t" r="r" b="b"/>
              <a:pathLst>
                <a:path w="6665" h="4638" extrusionOk="0">
                  <a:moveTo>
                    <a:pt x="3326" y="0"/>
                  </a:moveTo>
                  <a:cubicBezTo>
                    <a:pt x="2964" y="0"/>
                    <a:pt x="2580" y="99"/>
                    <a:pt x="2190" y="323"/>
                  </a:cubicBezTo>
                  <a:cubicBezTo>
                    <a:pt x="0" y="1578"/>
                    <a:pt x="1314" y="4637"/>
                    <a:pt x="3340" y="4637"/>
                  </a:cubicBezTo>
                  <a:cubicBezTo>
                    <a:pt x="3703" y="4637"/>
                    <a:pt x="4090" y="4539"/>
                    <a:pt x="4483" y="4313"/>
                  </a:cubicBezTo>
                  <a:cubicBezTo>
                    <a:pt x="6664" y="3069"/>
                    <a:pt x="5346" y="0"/>
                    <a:pt x="3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994310" y="1681933"/>
              <a:ext cx="178015" cy="124150"/>
            </a:xfrm>
            <a:custGeom>
              <a:avLst/>
              <a:gdLst/>
              <a:ahLst/>
              <a:cxnLst/>
              <a:rect l="l" t="t" r="r" b="b"/>
              <a:pathLst>
                <a:path w="8391" h="5852" extrusionOk="0">
                  <a:moveTo>
                    <a:pt x="4188" y="0"/>
                  </a:moveTo>
                  <a:cubicBezTo>
                    <a:pt x="3733" y="0"/>
                    <a:pt x="3249" y="124"/>
                    <a:pt x="2756" y="408"/>
                  </a:cubicBezTo>
                  <a:cubicBezTo>
                    <a:pt x="1" y="1992"/>
                    <a:pt x="1656" y="5851"/>
                    <a:pt x="4205" y="5851"/>
                  </a:cubicBezTo>
                  <a:cubicBezTo>
                    <a:pt x="4662" y="5851"/>
                    <a:pt x="5148" y="5727"/>
                    <a:pt x="5643" y="5442"/>
                  </a:cubicBezTo>
                  <a:cubicBezTo>
                    <a:pt x="8390" y="3868"/>
                    <a:pt x="6731" y="0"/>
                    <a:pt x="4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439940" y="1452641"/>
              <a:ext cx="168065" cy="116937"/>
            </a:xfrm>
            <a:custGeom>
              <a:avLst/>
              <a:gdLst/>
              <a:ahLst/>
              <a:cxnLst/>
              <a:rect l="l" t="t" r="r" b="b"/>
              <a:pathLst>
                <a:path w="7922" h="5512" extrusionOk="0">
                  <a:moveTo>
                    <a:pt x="3957" y="0"/>
                  </a:moveTo>
                  <a:cubicBezTo>
                    <a:pt x="3526" y="0"/>
                    <a:pt x="3068" y="117"/>
                    <a:pt x="2603" y="385"/>
                  </a:cubicBezTo>
                  <a:cubicBezTo>
                    <a:pt x="0" y="1866"/>
                    <a:pt x="1568" y="5511"/>
                    <a:pt x="3969" y="5511"/>
                  </a:cubicBezTo>
                  <a:cubicBezTo>
                    <a:pt x="4399" y="5511"/>
                    <a:pt x="4856" y="5394"/>
                    <a:pt x="5320" y="5127"/>
                  </a:cubicBezTo>
                  <a:cubicBezTo>
                    <a:pt x="7922" y="3636"/>
                    <a:pt x="6356" y="0"/>
                    <a:pt x="3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510608" y="1867543"/>
              <a:ext cx="141271" cy="98480"/>
            </a:xfrm>
            <a:custGeom>
              <a:avLst/>
              <a:gdLst/>
              <a:ahLst/>
              <a:cxnLst/>
              <a:rect l="l" t="t" r="r" b="b"/>
              <a:pathLst>
                <a:path w="6659" h="4642" extrusionOk="0">
                  <a:moveTo>
                    <a:pt x="3314" y="1"/>
                  </a:moveTo>
                  <a:cubicBezTo>
                    <a:pt x="2954" y="1"/>
                    <a:pt x="2572" y="98"/>
                    <a:pt x="2183" y="320"/>
                  </a:cubicBezTo>
                  <a:cubicBezTo>
                    <a:pt x="1" y="1576"/>
                    <a:pt x="1322" y="4642"/>
                    <a:pt x="3344" y="4642"/>
                  </a:cubicBezTo>
                  <a:cubicBezTo>
                    <a:pt x="3704" y="4642"/>
                    <a:pt x="4087" y="4544"/>
                    <a:pt x="4475" y="4322"/>
                  </a:cubicBezTo>
                  <a:cubicBezTo>
                    <a:pt x="6658" y="3066"/>
                    <a:pt x="5336" y="1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4484874" y="2147835"/>
              <a:ext cx="106224" cy="74104"/>
            </a:xfrm>
            <a:custGeom>
              <a:avLst/>
              <a:gdLst/>
              <a:ahLst/>
              <a:cxnLst/>
              <a:rect l="l" t="t" r="r" b="b"/>
              <a:pathLst>
                <a:path w="5007" h="3493" extrusionOk="0">
                  <a:moveTo>
                    <a:pt x="2496" y="0"/>
                  </a:moveTo>
                  <a:cubicBezTo>
                    <a:pt x="2223" y="0"/>
                    <a:pt x="1933" y="75"/>
                    <a:pt x="1637" y="244"/>
                  </a:cubicBezTo>
                  <a:cubicBezTo>
                    <a:pt x="1" y="1192"/>
                    <a:pt x="994" y="3493"/>
                    <a:pt x="2518" y="3493"/>
                  </a:cubicBezTo>
                  <a:cubicBezTo>
                    <a:pt x="2790" y="3493"/>
                    <a:pt x="3079" y="3419"/>
                    <a:pt x="3372" y="3253"/>
                  </a:cubicBezTo>
                  <a:cubicBezTo>
                    <a:pt x="5007" y="2307"/>
                    <a:pt x="4018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280351" y="2576017"/>
              <a:ext cx="102532" cy="71388"/>
            </a:xfrm>
            <a:custGeom>
              <a:avLst/>
              <a:gdLst/>
              <a:ahLst/>
              <a:cxnLst/>
              <a:rect l="l" t="t" r="r" b="b"/>
              <a:pathLst>
                <a:path w="4833" h="3365" extrusionOk="0">
                  <a:moveTo>
                    <a:pt x="2407" y="0"/>
                  </a:moveTo>
                  <a:cubicBezTo>
                    <a:pt x="2146" y="0"/>
                    <a:pt x="1868" y="71"/>
                    <a:pt x="1585" y="232"/>
                  </a:cubicBezTo>
                  <a:cubicBezTo>
                    <a:pt x="1" y="1149"/>
                    <a:pt x="956" y="3365"/>
                    <a:pt x="2422" y="3365"/>
                  </a:cubicBezTo>
                  <a:cubicBezTo>
                    <a:pt x="2685" y="3365"/>
                    <a:pt x="2963" y="3294"/>
                    <a:pt x="3247" y="3132"/>
                  </a:cubicBezTo>
                  <a:cubicBezTo>
                    <a:pt x="4832" y="2226"/>
                    <a:pt x="3875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</p:grpSp>
      <p:sp>
        <p:nvSpPr>
          <p:cNvPr id="447" name="Google Shape;447;p38"/>
          <p:cNvSpPr/>
          <p:nvPr/>
        </p:nvSpPr>
        <p:spPr>
          <a:xfrm>
            <a:off x="8494606" y="119957"/>
            <a:ext cx="688381" cy="978631"/>
          </a:xfrm>
          <a:custGeom>
            <a:avLst/>
            <a:gdLst/>
            <a:ahLst/>
            <a:cxnLst/>
            <a:rect l="l" t="t" r="r" b="b"/>
            <a:pathLst>
              <a:path w="65270" h="52765" extrusionOk="0">
                <a:moveTo>
                  <a:pt x="20536" y="1"/>
                </a:moveTo>
                <a:cubicBezTo>
                  <a:pt x="18995" y="1"/>
                  <a:pt x="17491" y="292"/>
                  <a:pt x="16072" y="801"/>
                </a:cubicBezTo>
                <a:cubicBezTo>
                  <a:pt x="13937" y="1565"/>
                  <a:pt x="11960" y="2826"/>
                  <a:pt x="10201" y="4367"/>
                </a:cubicBezTo>
                <a:cubicBezTo>
                  <a:pt x="8442" y="5920"/>
                  <a:pt x="6890" y="7751"/>
                  <a:pt x="5628" y="9667"/>
                </a:cubicBezTo>
                <a:cubicBezTo>
                  <a:pt x="3870" y="12324"/>
                  <a:pt x="2463" y="15235"/>
                  <a:pt x="1492" y="18268"/>
                </a:cubicBezTo>
                <a:cubicBezTo>
                  <a:pt x="534" y="21312"/>
                  <a:pt x="0" y="24478"/>
                  <a:pt x="0" y="27656"/>
                </a:cubicBezTo>
                <a:cubicBezTo>
                  <a:pt x="0" y="28832"/>
                  <a:pt x="73" y="30021"/>
                  <a:pt x="231" y="31198"/>
                </a:cubicBezTo>
                <a:cubicBezTo>
                  <a:pt x="716" y="34958"/>
                  <a:pt x="2026" y="38621"/>
                  <a:pt x="4051" y="41835"/>
                </a:cubicBezTo>
                <a:cubicBezTo>
                  <a:pt x="6065" y="45037"/>
                  <a:pt x="8782" y="47778"/>
                  <a:pt x="12069" y="49671"/>
                </a:cubicBezTo>
                <a:cubicBezTo>
                  <a:pt x="13913" y="50738"/>
                  <a:pt x="15878" y="51503"/>
                  <a:pt x="17916" y="52012"/>
                </a:cubicBezTo>
                <a:cubicBezTo>
                  <a:pt x="19941" y="52522"/>
                  <a:pt x="22051" y="52764"/>
                  <a:pt x="24162" y="52764"/>
                </a:cubicBezTo>
                <a:cubicBezTo>
                  <a:pt x="28504" y="52764"/>
                  <a:pt x="32895" y="51745"/>
                  <a:pt x="36825" y="49889"/>
                </a:cubicBezTo>
                <a:cubicBezTo>
                  <a:pt x="40695" y="48070"/>
                  <a:pt x="44151" y="45522"/>
                  <a:pt x="47196" y="42538"/>
                </a:cubicBezTo>
                <a:cubicBezTo>
                  <a:pt x="50253" y="39555"/>
                  <a:pt x="52897" y="36122"/>
                  <a:pt x="55165" y="32519"/>
                </a:cubicBezTo>
                <a:cubicBezTo>
                  <a:pt x="60745" y="23616"/>
                  <a:pt x="64226" y="13416"/>
                  <a:pt x="65257" y="2972"/>
                </a:cubicBezTo>
                <a:cubicBezTo>
                  <a:pt x="65269" y="2790"/>
                  <a:pt x="65148" y="2632"/>
                  <a:pt x="64966" y="2621"/>
                </a:cubicBezTo>
                <a:cubicBezTo>
                  <a:pt x="64951" y="2619"/>
                  <a:pt x="64937" y="2618"/>
                  <a:pt x="64923" y="2618"/>
                </a:cubicBezTo>
                <a:cubicBezTo>
                  <a:pt x="64760" y="2618"/>
                  <a:pt x="64625" y="2743"/>
                  <a:pt x="64614" y="2899"/>
                </a:cubicBezTo>
                <a:cubicBezTo>
                  <a:pt x="63595" y="13258"/>
                  <a:pt x="60138" y="23362"/>
                  <a:pt x="54620" y="32180"/>
                </a:cubicBezTo>
                <a:cubicBezTo>
                  <a:pt x="52375" y="35746"/>
                  <a:pt x="49755" y="39142"/>
                  <a:pt x="46747" y="42078"/>
                </a:cubicBezTo>
                <a:cubicBezTo>
                  <a:pt x="43739" y="45025"/>
                  <a:pt x="40343" y="47512"/>
                  <a:pt x="36547" y="49307"/>
                </a:cubicBezTo>
                <a:cubicBezTo>
                  <a:pt x="32701" y="51115"/>
                  <a:pt x="28407" y="52121"/>
                  <a:pt x="24162" y="52121"/>
                </a:cubicBezTo>
                <a:cubicBezTo>
                  <a:pt x="22100" y="52121"/>
                  <a:pt x="20051" y="51878"/>
                  <a:pt x="18073" y="51381"/>
                </a:cubicBezTo>
                <a:cubicBezTo>
                  <a:pt x="16084" y="50896"/>
                  <a:pt x="14180" y="50144"/>
                  <a:pt x="12396" y="49113"/>
                </a:cubicBezTo>
                <a:cubicBezTo>
                  <a:pt x="9207" y="47269"/>
                  <a:pt x="6563" y="44613"/>
                  <a:pt x="4598" y="41484"/>
                </a:cubicBezTo>
                <a:cubicBezTo>
                  <a:pt x="2633" y="38366"/>
                  <a:pt x="1334" y="34776"/>
                  <a:pt x="873" y="31125"/>
                </a:cubicBezTo>
                <a:cubicBezTo>
                  <a:pt x="728" y="29972"/>
                  <a:pt x="655" y="28808"/>
                  <a:pt x="655" y="27656"/>
                </a:cubicBezTo>
                <a:cubicBezTo>
                  <a:pt x="655" y="24551"/>
                  <a:pt x="1164" y="21446"/>
                  <a:pt x="2111" y="18473"/>
                </a:cubicBezTo>
                <a:cubicBezTo>
                  <a:pt x="3057" y="15490"/>
                  <a:pt x="4439" y="12640"/>
                  <a:pt x="6162" y="10031"/>
                </a:cubicBezTo>
                <a:cubicBezTo>
                  <a:pt x="6987" y="8782"/>
                  <a:pt x="7933" y="7569"/>
                  <a:pt x="8988" y="6454"/>
                </a:cubicBezTo>
                <a:cubicBezTo>
                  <a:pt x="10553" y="4780"/>
                  <a:pt x="12348" y="3324"/>
                  <a:pt x="14289" y="2293"/>
                </a:cubicBezTo>
                <a:cubicBezTo>
                  <a:pt x="15272" y="1772"/>
                  <a:pt x="16278" y="1359"/>
                  <a:pt x="17321" y="1080"/>
                </a:cubicBezTo>
                <a:cubicBezTo>
                  <a:pt x="18364" y="801"/>
                  <a:pt x="19431" y="643"/>
                  <a:pt x="20536" y="643"/>
                </a:cubicBezTo>
                <a:cubicBezTo>
                  <a:pt x="20741" y="643"/>
                  <a:pt x="20960" y="656"/>
                  <a:pt x="21178" y="667"/>
                </a:cubicBezTo>
                <a:cubicBezTo>
                  <a:pt x="22525" y="740"/>
                  <a:pt x="23822" y="1044"/>
                  <a:pt x="25060" y="1529"/>
                </a:cubicBezTo>
                <a:cubicBezTo>
                  <a:pt x="26916" y="2268"/>
                  <a:pt x="28638" y="3409"/>
                  <a:pt x="30178" y="4804"/>
                </a:cubicBezTo>
                <a:cubicBezTo>
                  <a:pt x="31731" y="6198"/>
                  <a:pt x="33089" y="7836"/>
                  <a:pt x="34242" y="9559"/>
                </a:cubicBezTo>
                <a:cubicBezTo>
                  <a:pt x="35685" y="11718"/>
                  <a:pt x="36886" y="14058"/>
                  <a:pt x="37735" y="16508"/>
                </a:cubicBezTo>
                <a:cubicBezTo>
                  <a:pt x="38572" y="18959"/>
                  <a:pt x="39057" y="21506"/>
                  <a:pt x="39057" y="24077"/>
                </a:cubicBezTo>
                <a:lnTo>
                  <a:pt x="39057" y="24562"/>
                </a:lnTo>
                <a:cubicBezTo>
                  <a:pt x="38997" y="27219"/>
                  <a:pt x="38353" y="29899"/>
                  <a:pt x="37202" y="32289"/>
                </a:cubicBezTo>
                <a:cubicBezTo>
                  <a:pt x="36619" y="33478"/>
                  <a:pt x="35903" y="34594"/>
                  <a:pt x="35067" y="35613"/>
                </a:cubicBezTo>
                <a:cubicBezTo>
                  <a:pt x="34229" y="36619"/>
                  <a:pt x="33272" y="37517"/>
                  <a:pt x="32180" y="38281"/>
                </a:cubicBezTo>
                <a:cubicBezTo>
                  <a:pt x="31076" y="39058"/>
                  <a:pt x="29827" y="39652"/>
                  <a:pt x="28529" y="40052"/>
                </a:cubicBezTo>
                <a:cubicBezTo>
                  <a:pt x="27219" y="40452"/>
                  <a:pt x="25848" y="40659"/>
                  <a:pt x="24502" y="40659"/>
                </a:cubicBezTo>
                <a:cubicBezTo>
                  <a:pt x="23216" y="40659"/>
                  <a:pt x="21954" y="40476"/>
                  <a:pt x="20754" y="40101"/>
                </a:cubicBezTo>
                <a:cubicBezTo>
                  <a:pt x="19553" y="39724"/>
                  <a:pt x="18425" y="39155"/>
                  <a:pt x="17406" y="38390"/>
                </a:cubicBezTo>
                <a:cubicBezTo>
                  <a:pt x="16145" y="37420"/>
                  <a:pt x="15138" y="36122"/>
                  <a:pt x="14458" y="34667"/>
                </a:cubicBezTo>
                <a:cubicBezTo>
                  <a:pt x="13767" y="33211"/>
                  <a:pt x="13404" y="31598"/>
                  <a:pt x="13404" y="30009"/>
                </a:cubicBezTo>
                <a:cubicBezTo>
                  <a:pt x="13404" y="29002"/>
                  <a:pt x="13549" y="28007"/>
                  <a:pt x="13852" y="27061"/>
                </a:cubicBezTo>
                <a:cubicBezTo>
                  <a:pt x="14156" y="26128"/>
                  <a:pt x="14617" y="25242"/>
                  <a:pt x="15235" y="24454"/>
                </a:cubicBezTo>
                <a:cubicBezTo>
                  <a:pt x="16072" y="23386"/>
                  <a:pt x="17175" y="22537"/>
                  <a:pt x="18413" y="21955"/>
                </a:cubicBezTo>
                <a:cubicBezTo>
                  <a:pt x="19650" y="21373"/>
                  <a:pt x="21021" y="21057"/>
                  <a:pt x="22379" y="21057"/>
                </a:cubicBezTo>
                <a:cubicBezTo>
                  <a:pt x="23070" y="21057"/>
                  <a:pt x="23762" y="21142"/>
                  <a:pt x="24441" y="21312"/>
                </a:cubicBezTo>
                <a:cubicBezTo>
                  <a:pt x="25266" y="21518"/>
                  <a:pt x="26054" y="21845"/>
                  <a:pt x="26795" y="22295"/>
                </a:cubicBezTo>
                <a:cubicBezTo>
                  <a:pt x="27886" y="22950"/>
                  <a:pt x="28844" y="23859"/>
                  <a:pt x="29584" y="24902"/>
                </a:cubicBezTo>
                <a:cubicBezTo>
                  <a:pt x="30324" y="25958"/>
                  <a:pt x="30846" y="27158"/>
                  <a:pt x="31076" y="28420"/>
                </a:cubicBezTo>
                <a:cubicBezTo>
                  <a:pt x="31108" y="28569"/>
                  <a:pt x="31234" y="28681"/>
                  <a:pt x="31388" y="28681"/>
                </a:cubicBezTo>
                <a:cubicBezTo>
                  <a:pt x="31409" y="28681"/>
                  <a:pt x="31431" y="28679"/>
                  <a:pt x="31452" y="28675"/>
                </a:cubicBezTo>
                <a:cubicBezTo>
                  <a:pt x="31622" y="28638"/>
                  <a:pt x="31743" y="28481"/>
                  <a:pt x="31707" y="28298"/>
                </a:cubicBezTo>
                <a:cubicBezTo>
                  <a:pt x="31549" y="27389"/>
                  <a:pt x="31246" y="26516"/>
                  <a:pt x="30833" y="25703"/>
                </a:cubicBezTo>
                <a:cubicBezTo>
                  <a:pt x="30202" y="24478"/>
                  <a:pt x="29317" y="23398"/>
                  <a:pt x="28250" y="22525"/>
                </a:cubicBezTo>
                <a:cubicBezTo>
                  <a:pt x="27183" y="21664"/>
                  <a:pt x="25933" y="21009"/>
                  <a:pt x="24599" y="20681"/>
                </a:cubicBezTo>
                <a:cubicBezTo>
                  <a:pt x="23871" y="20500"/>
                  <a:pt x="23119" y="20414"/>
                  <a:pt x="22379" y="20414"/>
                </a:cubicBezTo>
                <a:cubicBezTo>
                  <a:pt x="20911" y="20414"/>
                  <a:pt x="19456" y="20742"/>
                  <a:pt x="18134" y="21360"/>
                </a:cubicBezTo>
                <a:cubicBezTo>
                  <a:pt x="16824" y="21991"/>
                  <a:pt x="15635" y="22901"/>
                  <a:pt x="14725" y="24053"/>
                </a:cubicBezTo>
                <a:cubicBezTo>
                  <a:pt x="14059" y="24902"/>
                  <a:pt x="13561" y="25861"/>
                  <a:pt x="13234" y="26867"/>
                </a:cubicBezTo>
                <a:cubicBezTo>
                  <a:pt x="12918" y="27874"/>
                  <a:pt x="12760" y="28942"/>
                  <a:pt x="12760" y="30009"/>
                </a:cubicBezTo>
                <a:cubicBezTo>
                  <a:pt x="12760" y="31695"/>
                  <a:pt x="13148" y="33393"/>
                  <a:pt x="13865" y="34934"/>
                </a:cubicBezTo>
                <a:cubicBezTo>
                  <a:pt x="14592" y="36474"/>
                  <a:pt x="15660" y="37856"/>
                  <a:pt x="17018" y="38900"/>
                </a:cubicBezTo>
                <a:cubicBezTo>
                  <a:pt x="18086" y="39713"/>
                  <a:pt x="19286" y="40319"/>
                  <a:pt x="20560" y="40719"/>
                </a:cubicBezTo>
                <a:cubicBezTo>
                  <a:pt x="21821" y="41120"/>
                  <a:pt x="23156" y="41314"/>
                  <a:pt x="24502" y="41314"/>
                </a:cubicBezTo>
                <a:cubicBezTo>
                  <a:pt x="25921" y="41314"/>
                  <a:pt x="27353" y="41096"/>
                  <a:pt x="28711" y="40670"/>
                </a:cubicBezTo>
                <a:cubicBezTo>
                  <a:pt x="30081" y="40246"/>
                  <a:pt x="31391" y="39627"/>
                  <a:pt x="32556" y="38803"/>
                </a:cubicBezTo>
                <a:cubicBezTo>
                  <a:pt x="33684" y="38015"/>
                  <a:pt x="34690" y="37068"/>
                  <a:pt x="35564" y="36025"/>
                </a:cubicBezTo>
                <a:cubicBezTo>
                  <a:pt x="36874" y="34436"/>
                  <a:pt x="37881" y="32616"/>
                  <a:pt x="38572" y="30664"/>
                </a:cubicBezTo>
                <a:cubicBezTo>
                  <a:pt x="39275" y="28711"/>
                  <a:pt x="39652" y="26649"/>
                  <a:pt x="39700" y="24587"/>
                </a:cubicBezTo>
                <a:cubicBezTo>
                  <a:pt x="39700" y="24417"/>
                  <a:pt x="39712" y="24247"/>
                  <a:pt x="39712" y="24077"/>
                </a:cubicBezTo>
                <a:cubicBezTo>
                  <a:pt x="39712" y="21421"/>
                  <a:pt x="39203" y="18801"/>
                  <a:pt x="38342" y="16290"/>
                </a:cubicBezTo>
                <a:cubicBezTo>
                  <a:pt x="37480" y="13791"/>
                  <a:pt x="36243" y="11402"/>
                  <a:pt x="34776" y="9195"/>
                </a:cubicBezTo>
                <a:cubicBezTo>
                  <a:pt x="33211" y="6853"/>
                  <a:pt x="31246" y="4646"/>
                  <a:pt x="28965" y="2972"/>
                </a:cubicBezTo>
                <a:cubicBezTo>
                  <a:pt x="27825" y="2135"/>
                  <a:pt x="26600" y="1444"/>
                  <a:pt x="25302" y="934"/>
                </a:cubicBezTo>
                <a:cubicBezTo>
                  <a:pt x="24005" y="413"/>
                  <a:pt x="22634" y="98"/>
                  <a:pt x="21202" y="25"/>
                </a:cubicBezTo>
                <a:cubicBezTo>
                  <a:pt x="20984" y="1"/>
                  <a:pt x="20754" y="1"/>
                  <a:pt x="20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EC0B28E5-814F-07BB-0736-ABE6F1B04112}"/>
              </a:ext>
            </a:extLst>
          </p:cNvPr>
          <p:cNvSpPr txBox="1">
            <a:spLocks/>
          </p:cNvSpPr>
          <p:nvPr/>
        </p:nvSpPr>
        <p:spPr>
          <a:xfrm>
            <a:off x="8453714" y="4733039"/>
            <a:ext cx="690285" cy="40911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142FAF27-6D04-4620-943D-E28ECEBE554B}" type="slidenum">
              <a:rPr lang="fr-FR" sz="2000" b="1" smtClean="0">
                <a:solidFill>
                  <a:schemeClr val="bg1"/>
                </a:solidFill>
                <a:latin typeface="Arial Nova Cond" panose="020B0506020202020204" pitchFamily="34" charset="0"/>
              </a:rPr>
              <a:pPr algn="ctr"/>
              <a:t>5</a:t>
            </a:fld>
            <a:endParaRPr lang="fr-FR" sz="20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5" name="Google Shape;453;p39">
            <a:extLst>
              <a:ext uri="{FF2B5EF4-FFF2-40B4-BE49-F238E27FC236}">
                <a16:creationId xmlns:a16="http://schemas.microsoft.com/office/drawing/2014/main" id="{68DC0DA6-7ED6-8ECC-71B1-DECDF08947EE}"/>
              </a:ext>
            </a:extLst>
          </p:cNvPr>
          <p:cNvSpPr txBox="1">
            <a:spLocks/>
          </p:cNvSpPr>
          <p:nvPr/>
        </p:nvSpPr>
        <p:spPr>
          <a:xfrm>
            <a:off x="0" y="459200"/>
            <a:ext cx="9144000" cy="121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b="0" dirty="0">
                <a:solidFill>
                  <a:schemeClr val="bg1"/>
                </a:solidFill>
                <a:latin typeface="Arial Nova Cond" panose="020B0506020202020204" pitchFamily="34" charset="0"/>
              </a:rPr>
              <a:t>L’</a:t>
            </a:r>
            <a:r>
              <a:rPr lang="fr-FR" sz="2000" b="0" dirty="0" err="1">
                <a:solidFill>
                  <a:schemeClr val="bg1"/>
                </a:solidFill>
                <a:latin typeface="Arial Nova Cond" panose="020B0506020202020204" pitchFamily="34" charset="0"/>
              </a:rPr>
              <a:t>Afev</a:t>
            </a:r>
            <a:r>
              <a:rPr lang="fr-FR" sz="2000" b="0" dirty="0">
                <a:solidFill>
                  <a:schemeClr val="bg1"/>
                </a:solidFill>
                <a:latin typeface="Arial Nova Cond" panose="020B0506020202020204" pitchFamily="34" charset="0"/>
              </a:rPr>
              <a:t> est une association française à but non lucratif créée en </a:t>
            </a:r>
            <a:r>
              <a:rPr lang="fr-FR" sz="2000" b="0" i="1" dirty="0">
                <a:solidFill>
                  <a:schemeClr val="bg1"/>
                </a:solidFill>
                <a:latin typeface="Arial Nova Cond" panose="020B0506020202020204" pitchFamily="34" charset="0"/>
              </a:rPr>
              <a:t>1992</a:t>
            </a:r>
            <a:r>
              <a:rPr lang="fr-FR" sz="2000" b="0" dirty="0">
                <a:solidFill>
                  <a:schemeClr val="bg1"/>
                </a:solidFill>
                <a:latin typeface="Arial Nova Cond" panose="020B0506020202020204" pitchFamily="34" charset="0"/>
              </a:rPr>
              <a:t> par trois étudiants, dont l'objectif est de promouvoir la lutte par la jeunesse contre les inégalités. Pour l'association, cette lutte s'effectue principalement à travers l'éducation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6" name="Google Shape;453;p39">
            <a:extLst>
              <a:ext uri="{FF2B5EF4-FFF2-40B4-BE49-F238E27FC236}">
                <a16:creationId xmlns:a16="http://schemas.microsoft.com/office/drawing/2014/main" id="{65F5F1EE-AED0-F20C-04F6-2F97DE8489F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3999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2- PRÉSENTATION DE L’</a:t>
            </a:r>
            <a:r>
              <a:rPr lang="fr-FR" sz="2000" i="1" dirty="0" err="1">
                <a:solidFill>
                  <a:schemeClr val="bg1"/>
                </a:solidFill>
                <a:latin typeface="Arial Nova Cond" panose="020B0506020202020204" pitchFamily="34" charset="0"/>
              </a:rPr>
              <a:t>Afev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D03EB66-C555-8FEA-AC3F-BAD8F3AB0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706" y="1737425"/>
            <a:ext cx="6176266" cy="2946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368BCE-E891-8502-C620-A52B1DF3E83F}"/>
              </a:ext>
            </a:extLst>
          </p:cNvPr>
          <p:cNvSpPr/>
          <p:nvPr/>
        </p:nvSpPr>
        <p:spPr>
          <a:xfrm>
            <a:off x="2315029" y="2634343"/>
            <a:ext cx="1280929" cy="189203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02B159-C81D-B737-1284-854C60D5390E}"/>
              </a:ext>
            </a:extLst>
          </p:cNvPr>
          <p:cNvSpPr/>
          <p:nvPr/>
        </p:nvSpPr>
        <p:spPr>
          <a:xfrm>
            <a:off x="3793831" y="2634343"/>
            <a:ext cx="1479915" cy="189203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4FFDA-A5C4-EFB4-8D56-5696B034BA83}"/>
              </a:ext>
            </a:extLst>
          </p:cNvPr>
          <p:cNvSpPr/>
          <p:nvPr/>
        </p:nvSpPr>
        <p:spPr>
          <a:xfrm>
            <a:off x="5471619" y="2634343"/>
            <a:ext cx="1280929" cy="189203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81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8"/>
          <p:cNvSpPr txBox="1">
            <a:spLocks noGrp="1"/>
          </p:cNvSpPr>
          <p:nvPr>
            <p:ph type="subTitle" idx="1"/>
          </p:nvPr>
        </p:nvSpPr>
        <p:spPr>
          <a:xfrm>
            <a:off x="4571999" y="4734000"/>
            <a:ext cx="4549653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: 2023 /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2" name="Google Shape;432;p38"/>
          <p:cNvGrpSpPr/>
          <p:nvPr/>
        </p:nvGrpSpPr>
        <p:grpSpPr>
          <a:xfrm>
            <a:off x="7784177" y="3743985"/>
            <a:ext cx="1279646" cy="1194765"/>
            <a:chOff x="4439940" y="1452641"/>
            <a:chExt cx="1279646" cy="1194765"/>
          </a:xfrm>
        </p:grpSpPr>
        <p:sp>
          <p:nvSpPr>
            <p:cNvPr id="433" name="Google Shape;433;p38"/>
            <p:cNvSpPr/>
            <p:nvPr/>
          </p:nvSpPr>
          <p:spPr>
            <a:xfrm>
              <a:off x="5641261" y="2050607"/>
              <a:ext cx="78326" cy="54438"/>
            </a:xfrm>
            <a:custGeom>
              <a:avLst/>
              <a:gdLst/>
              <a:ahLst/>
              <a:cxnLst/>
              <a:rect l="l" t="t" r="r" b="b"/>
              <a:pathLst>
                <a:path w="3692" h="2566" extrusionOk="0">
                  <a:moveTo>
                    <a:pt x="1849" y="1"/>
                  </a:moveTo>
                  <a:cubicBezTo>
                    <a:pt x="1647" y="1"/>
                    <a:pt x="1433" y="56"/>
                    <a:pt x="1215" y="181"/>
                  </a:cubicBezTo>
                  <a:cubicBezTo>
                    <a:pt x="0" y="871"/>
                    <a:pt x="734" y="2566"/>
                    <a:pt x="1858" y="2566"/>
                  </a:cubicBezTo>
                  <a:cubicBezTo>
                    <a:pt x="2059" y="2566"/>
                    <a:pt x="2272" y="2512"/>
                    <a:pt x="2488" y="2389"/>
                  </a:cubicBezTo>
                  <a:cubicBezTo>
                    <a:pt x="3691" y="1701"/>
                    <a:pt x="2969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068032" y="1474004"/>
              <a:ext cx="84054" cy="58617"/>
            </a:xfrm>
            <a:custGeom>
              <a:avLst/>
              <a:gdLst/>
              <a:ahLst/>
              <a:cxnLst/>
              <a:rect l="l" t="t" r="r" b="b"/>
              <a:pathLst>
                <a:path w="3962" h="2763" extrusionOk="0">
                  <a:moveTo>
                    <a:pt x="1967" y="1"/>
                  </a:moveTo>
                  <a:cubicBezTo>
                    <a:pt x="1753" y="1"/>
                    <a:pt x="1526" y="58"/>
                    <a:pt x="1295" y="190"/>
                  </a:cubicBezTo>
                  <a:cubicBezTo>
                    <a:pt x="0" y="941"/>
                    <a:pt x="778" y="2762"/>
                    <a:pt x="1975" y="2762"/>
                  </a:cubicBezTo>
                  <a:cubicBezTo>
                    <a:pt x="2191" y="2762"/>
                    <a:pt x="2420" y="2703"/>
                    <a:pt x="2653" y="2568"/>
                  </a:cubicBezTo>
                  <a:cubicBezTo>
                    <a:pt x="3962" y="1826"/>
                    <a:pt x="3171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5398498" y="2235029"/>
              <a:ext cx="159834" cy="111273"/>
            </a:xfrm>
            <a:custGeom>
              <a:avLst/>
              <a:gdLst/>
              <a:ahLst/>
              <a:cxnLst/>
              <a:rect l="l" t="t" r="r" b="b"/>
              <a:pathLst>
                <a:path w="7534" h="5245" extrusionOk="0">
                  <a:moveTo>
                    <a:pt x="3758" y="1"/>
                  </a:moveTo>
                  <a:cubicBezTo>
                    <a:pt x="3348" y="1"/>
                    <a:pt x="2912" y="112"/>
                    <a:pt x="2469" y="367"/>
                  </a:cubicBezTo>
                  <a:cubicBezTo>
                    <a:pt x="0" y="1777"/>
                    <a:pt x="1492" y="5245"/>
                    <a:pt x="3778" y="5245"/>
                  </a:cubicBezTo>
                  <a:cubicBezTo>
                    <a:pt x="4188" y="5245"/>
                    <a:pt x="4623" y="5134"/>
                    <a:pt x="5065" y="4879"/>
                  </a:cubicBezTo>
                  <a:cubicBezTo>
                    <a:pt x="7533" y="3460"/>
                    <a:pt x="6043" y="1"/>
                    <a:pt x="3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130319" y="1982167"/>
              <a:ext cx="185907" cy="129666"/>
            </a:xfrm>
            <a:custGeom>
              <a:avLst/>
              <a:gdLst/>
              <a:ahLst/>
              <a:cxnLst/>
              <a:rect l="l" t="t" r="r" b="b"/>
              <a:pathLst>
                <a:path w="8763" h="6112" extrusionOk="0">
                  <a:moveTo>
                    <a:pt x="4365" y="0"/>
                  </a:moveTo>
                  <a:cubicBezTo>
                    <a:pt x="3889" y="0"/>
                    <a:pt x="3385" y="129"/>
                    <a:pt x="2871" y="423"/>
                  </a:cubicBezTo>
                  <a:cubicBezTo>
                    <a:pt x="1" y="2081"/>
                    <a:pt x="1730" y="6111"/>
                    <a:pt x="4394" y="6111"/>
                  </a:cubicBezTo>
                  <a:cubicBezTo>
                    <a:pt x="4870" y="6111"/>
                    <a:pt x="5377" y="5982"/>
                    <a:pt x="5892" y="5688"/>
                  </a:cubicBezTo>
                  <a:cubicBezTo>
                    <a:pt x="8762" y="4031"/>
                    <a:pt x="7025" y="0"/>
                    <a:pt x="4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4786678" y="1797109"/>
              <a:ext cx="113352" cy="78899"/>
            </a:xfrm>
            <a:custGeom>
              <a:avLst/>
              <a:gdLst/>
              <a:ahLst/>
              <a:cxnLst/>
              <a:rect l="l" t="t" r="r" b="b"/>
              <a:pathLst>
                <a:path w="5343" h="3719" extrusionOk="0">
                  <a:moveTo>
                    <a:pt x="2659" y="0"/>
                  </a:moveTo>
                  <a:cubicBezTo>
                    <a:pt x="2370" y="0"/>
                    <a:pt x="2062" y="78"/>
                    <a:pt x="1748" y="256"/>
                  </a:cubicBezTo>
                  <a:cubicBezTo>
                    <a:pt x="0" y="1264"/>
                    <a:pt x="1051" y="3718"/>
                    <a:pt x="2674" y="3718"/>
                  </a:cubicBezTo>
                  <a:cubicBezTo>
                    <a:pt x="2966" y="3718"/>
                    <a:pt x="3276" y="3639"/>
                    <a:pt x="3592" y="3458"/>
                  </a:cubicBezTo>
                  <a:cubicBezTo>
                    <a:pt x="5342" y="2459"/>
                    <a:pt x="4287" y="0"/>
                    <a:pt x="2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5433715" y="1641476"/>
              <a:ext cx="89145" cy="62202"/>
            </a:xfrm>
            <a:custGeom>
              <a:avLst/>
              <a:gdLst/>
              <a:ahLst/>
              <a:cxnLst/>
              <a:rect l="l" t="t" r="r" b="b"/>
              <a:pathLst>
                <a:path w="4202" h="2932" extrusionOk="0">
                  <a:moveTo>
                    <a:pt x="2097" y="1"/>
                  </a:moveTo>
                  <a:cubicBezTo>
                    <a:pt x="1868" y="1"/>
                    <a:pt x="1626" y="63"/>
                    <a:pt x="1379" y="205"/>
                  </a:cubicBezTo>
                  <a:cubicBezTo>
                    <a:pt x="1" y="997"/>
                    <a:pt x="829" y="2932"/>
                    <a:pt x="2104" y="2932"/>
                  </a:cubicBezTo>
                  <a:cubicBezTo>
                    <a:pt x="2333" y="2932"/>
                    <a:pt x="2576" y="2870"/>
                    <a:pt x="2823" y="2728"/>
                  </a:cubicBezTo>
                  <a:cubicBezTo>
                    <a:pt x="4201" y="1936"/>
                    <a:pt x="3372" y="1"/>
                    <a:pt x="2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743994" y="1569302"/>
              <a:ext cx="91628" cy="63730"/>
            </a:xfrm>
            <a:custGeom>
              <a:avLst/>
              <a:gdLst/>
              <a:ahLst/>
              <a:cxnLst/>
              <a:rect l="l" t="t" r="r" b="b"/>
              <a:pathLst>
                <a:path w="4319" h="3004" extrusionOk="0">
                  <a:moveTo>
                    <a:pt x="2156" y="1"/>
                  </a:moveTo>
                  <a:cubicBezTo>
                    <a:pt x="1921" y="1"/>
                    <a:pt x="1672" y="65"/>
                    <a:pt x="1420" y="210"/>
                  </a:cubicBezTo>
                  <a:cubicBezTo>
                    <a:pt x="0" y="1023"/>
                    <a:pt x="848" y="3004"/>
                    <a:pt x="2160" y="3004"/>
                  </a:cubicBezTo>
                  <a:cubicBezTo>
                    <a:pt x="2395" y="3004"/>
                    <a:pt x="2645" y="2940"/>
                    <a:pt x="2900" y="2794"/>
                  </a:cubicBezTo>
                  <a:cubicBezTo>
                    <a:pt x="4319" y="1982"/>
                    <a:pt x="3462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749870" y="1965768"/>
              <a:ext cx="182576" cy="127184"/>
            </a:xfrm>
            <a:custGeom>
              <a:avLst/>
              <a:gdLst/>
              <a:ahLst/>
              <a:cxnLst/>
              <a:rect l="l" t="t" r="r" b="b"/>
              <a:pathLst>
                <a:path w="8606" h="5995" extrusionOk="0">
                  <a:moveTo>
                    <a:pt x="4299" y="1"/>
                  </a:moveTo>
                  <a:cubicBezTo>
                    <a:pt x="3831" y="1"/>
                    <a:pt x="3334" y="129"/>
                    <a:pt x="2828" y="420"/>
                  </a:cubicBezTo>
                  <a:cubicBezTo>
                    <a:pt x="1" y="2035"/>
                    <a:pt x="1698" y="5995"/>
                    <a:pt x="4312" y="5995"/>
                  </a:cubicBezTo>
                  <a:cubicBezTo>
                    <a:pt x="4781" y="5995"/>
                    <a:pt x="5280" y="5867"/>
                    <a:pt x="5788" y="5576"/>
                  </a:cubicBezTo>
                  <a:cubicBezTo>
                    <a:pt x="8606" y="3961"/>
                    <a:pt x="6907" y="1"/>
                    <a:pt x="4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112859" y="2223361"/>
              <a:ext cx="141398" cy="98395"/>
            </a:xfrm>
            <a:custGeom>
              <a:avLst/>
              <a:gdLst/>
              <a:ahLst/>
              <a:cxnLst/>
              <a:rect l="l" t="t" r="r" b="b"/>
              <a:pathLst>
                <a:path w="6665" h="4638" extrusionOk="0">
                  <a:moveTo>
                    <a:pt x="3326" y="0"/>
                  </a:moveTo>
                  <a:cubicBezTo>
                    <a:pt x="2964" y="0"/>
                    <a:pt x="2580" y="99"/>
                    <a:pt x="2190" y="323"/>
                  </a:cubicBezTo>
                  <a:cubicBezTo>
                    <a:pt x="0" y="1578"/>
                    <a:pt x="1314" y="4637"/>
                    <a:pt x="3340" y="4637"/>
                  </a:cubicBezTo>
                  <a:cubicBezTo>
                    <a:pt x="3703" y="4637"/>
                    <a:pt x="4090" y="4539"/>
                    <a:pt x="4483" y="4313"/>
                  </a:cubicBezTo>
                  <a:cubicBezTo>
                    <a:pt x="6664" y="3069"/>
                    <a:pt x="5346" y="0"/>
                    <a:pt x="3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994310" y="1681933"/>
              <a:ext cx="178015" cy="124150"/>
            </a:xfrm>
            <a:custGeom>
              <a:avLst/>
              <a:gdLst/>
              <a:ahLst/>
              <a:cxnLst/>
              <a:rect l="l" t="t" r="r" b="b"/>
              <a:pathLst>
                <a:path w="8391" h="5852" extrusionOk="0">
                  <a:moveTo>
                    <a:pt x="4188" y="0"/>
                  </a:moveTo>
                  <a:cubicBezTo>
                    <a:pt x="3733" y="0"/>
                    <a:pt x="3249" y="124"/>
                    <a:pt x="2756" y="408"/>
                  </a:cubicBezTo>
                  <a:cubicBezTo>
                    <a:pt x="1" y="1992"/>
                    <a:pt x="1656" y="5851"/>
                    <a:pt x="4205" y="5851"/>
                  </a:cubicBezTo>
                  <a:cubicBezTo>
                    <a:pt x="4662" y="5851"/>
                    <a:pt x="5148" y="5727"/>
                    <a:pt x="5643" y="5442"/>
                  </a:cubicBezTo>
                  <a:cubicBezTo>
                    <a:pt x="8390" y="3868"/>
                    <a:pt x="6731" y="0"/>
                    <a:pt x="4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439940" y="1452641"/>
              <a:ext cx="168065" cy="116937"/>
            </a:xfrm>
            <a:custGeom>
              <a:avLst/>
              <a:gdLst/>
              <a:ahLst/>
              <a:cxnLst/>
              <a:rect l="l" t="t" r="r" b="b"/>
              <a:pathLst>
                <a:path w="7922" h="5512" extrusionOk="0">
                  <a:moveTo>
                    <a:pt x="3957" y="0"/>
                  </a:moveTo>
                  <a:cubicBezTo>
                    <a:pt x="3526" y="0"/>
                    <a:pt x="3068" y="117"/>
                    <a:pt x="2603" y="385"/>
                  </a:cubicBezTo>
                  <a:cubicBezTo>
                    <a:pt x="0" y="1866"/>
                    <a:pt x="1568" y="5511"/>
                    <a:pt x="3969" y="5511"/>
                  </a:cubicBezTo>
                  <a:cubicBezTo>
                    <a:pt x="4399" y="5511"/>
                    <a:pt x="4856" y="5394"/>
                    <a:pt x="5320" y="5127"/>
                  </a:cubicBezTo>
                  <a:cubicBezTo>
                    <a:pt x="7922" y="3636"/>
                    <a:pt x="6356" y="0"/>
                    <a:pt x="3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510608" y="1867543"/>
              <a:ext cx="141271" cy="98480"/>
            </a:xfrm>
            <a:custGeom>
              <a:avLst/>
              <a:gdLst/>
              <a:ahLst/>
              <a:cxnLst/>
              <a:rect l="l" t="t" r="r" b="b"/>
              <a:pathLst>
                <a:path w="6659" h="4642" extrusionOk="0">
                  <a:moveTo>
                    <a:pt x="3314" y="1"/>
                  </a:moveTo>
                  <a:cubicBezTo>
                    <a:pt x="2954" y="1"/>
                    <a:pt x="2572" y="98"/>
                    <a:pt x="2183" y="320"/>
                  </a:cubicBezTo>
                  <a:cubicBezTo>
                    <a:pt x="1" y="1576"/>
                    <a:pt x="1322" y="4642"/>
                    <a:pt x="3344" y="4642"/>
                  </a:cubicBezTo>
                  <a:cubicBezTo>
                    <a:pt x="3704" y="4642"/>
                    <a:pt x="4087" y="4544"/>
                    <a:pt x="4475" y="4322"/>
                  </a:cubicBezTo>
                  <a:cubicBezTo>
                    <a:pt x="6658" y="3066"/>
                    <a:pt x="5336" y="1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4484874" y="2147835"/>
              <a:ext cx="106224" cy="74104"/>
            </a:xfrm>
            <a:custGeom>
              <a:avLst/>
              <a:gdLst/>
              <a:ahLst/>
              <a:cxnLst/>
              <a:rect l="l" t="t" r="r" b="b"/>
              <a:pathLst>
                <a:path w="5007" h="3493" extrusionOk="0">
                  <a:moveTo>
                    <a:pt x="2496" y="0"/>
                  </a:moveTo>
                  <a:cubicBezTo>
                    <a:pt x="2223" y="0"/>
                    <a:pt x="1933" y="75"/>
                    <a:pt x="1637" y="244"/>
                  </a:cubicBezTo>
                  <a:cubicBezTo>
                    <a:pt x="1" y="1192"/>
                    <a:pt x="994" y="3493"/>
                    <a:pt x="2518" y="3493"/>
                  </a:cubicBezTo>
                  <a:cubicBezTo>
                    <a:pt x="2790" y="3493"/>
                    <a:pt x="3079" y="3419"/>
                    <a:pt x="3372" y="3253"/>
                  </a:cubicBezTo>
                  <a:cubicBezTo>
                    <a:pt x="5007" y="2307"/>
                    <a:pt x="4018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280351" y="2576017"/>
              <a:ext cx="102532" cy="71388"/>
            </a:xfrm>
            <a:custGeom>
              <a:avLst/>
              <a:gdLst/>
              <a:ahLst/>
              <a:cxnLst/>
              <a:rect l="l" t="t" r="r" b="b"/>
              <a:pathLst>
                <a:path w="4833" h="3365" extrusionOk="0">
                  <a:moveTo>
                    <a:pt x="2407" y="0"/>
                  </a:moveTo>
                  <a:cubicBezTo>
                    <a:pt x="2146" y="0"/>
                    <a:pt x="1868" y="71"/>
                    <a:pt x="1585" y="232"/>
                  </a:cubicBezTo>
                  <a:cubicBezTo>
                    <a:pt x="1" y="1149"/>
                    <a:pt x="956" y="3365"/>
                    <a:pt x="2422" y="3365"/>
                  </a:cubicBezTo>
                  <a:cubicBezTo>
                    <a:pt x="2685" y="3365"/>
                    <a:pt x="2963" y="3294"/>
                    <a:pt x="3247" y="3132"/>
                  </a:cubicBezTo>
                  <a:cubicBezTo>
                    <a:pt x="4832" y="2226"/>
                    <a:pt x="3875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</p:grpSp>
      <p:sp>
        <p:nvSpPr>
          <p:cNvPr id="447" name="Google Shape;447;p38"/>
          <p:cNvSpPr/>
          <p:nvPr/>
        </p:nvSpPr>
        <p:spPr>
          <a:xfrm>
            <a:off x="8494606" y="119957"/>
            <a:ext cx="688381" cy="978631"/>
          </a:xfrm>
          <a:custGeom>
            <a:avLst/>
            <a:gdLst/>
            <a:ahLst/>
            <a:cxnLst/>
            <a:rect l="l" t="t" r="r" b="b"/>
            <a:pathLst>
              <a:path w="65270" h="52765" extrusionOk="0">
                <a:moveTo>
                  <a:pt x="20536" y="1"/>
                </a:moveTo>
                <a:cubicBezTo>
                  <a:pt x="18995" y="1"/>
                  <a:pt x="17491" y="292"/>
                  <a:pt x="16072" y="801"/>
                </a:cubicBezTo>
                <a:cubicBezTo>
                  <a:pt x="13937" y="1565"/>
                  <a:pt x="11960" y="2826"/>
                  <a:pt x="10201" y="4367"/>
                </a:cubicBezTo>
                <a:cubicBezTo>
                  <a:pt x="8442" y="5920"/>
                  <a:pt x="6890" y="7751"/>
                  <a:pt x="5628" y="9667"/>
                </a:cubicBezTo>
                <a:cubicBezTo>
                  <a:pt x="3870" y="12324"/>
                  <a:pt x="2463" y="15235"/>
                  <a:pt x="1492" y="18268"/>
                </a:cubicBezTo>
                <a:cubicBezTo>
                  <a:pt x="534" y="21312"/>
                  <a:pt x="0" y="24478"/>
                  <a:pt x="0" y="27656"/>
                </a:cubicBezTo>
                <a:cubicBezTo>
                  <a:pt x="0" y="28832"/>
                  <a:pt x="73" y="30021"/>
                  <a:pt x="231" y="31198"/>
                </a:cubicBezTo>
                <a:cubicBezTo>
                  <a:pt x="716" y="34958"/>
                  <a:pt x="2026" y="38621"/>
                  <a:pt x="4051" y="41835"/>
                </a:cubicBezTo>
                <a:cubicBezTo>
                  <a:pt x="6065" y="45037"/>
                  <a:pt x="8782" y="47778"/>
                  <a:pt x="12069" y="49671"/>
                </a:cubicBezTo>
                <a:cubicBezTo>
                  <a:pt x="13913" y="50738"/>
                  <a:pt x="15878" y="51503"/>
                  <a:pt x="17916" y="52012"/>
                </a:cubicBezTo>
                <a:cubicBezTo>
                  <a:pt x="19941" y="52522"/>
                  <a:pt x="22051" y="52764"/>
                  <a:pt x="24162" y="52764"/>
                </a:cubicBezTo>
                <a:cubicBezTo>
                  <a:pt x="28504" y="52764"/>
                  <a:pt x="32895" y="51745"/>
                  <a:pt x="36825" y="49889"/>
                </a:cubicBezTo>
                <a:cubicBezTo>
                  <a:pt x="40695" y="48070"/>
                  <a:pt x="44151" y="45522"/>
                  <a:pt x="47196" y="42538"/>
                </a:cubicBezTo>
                <a:cubicBezTo>
                  <a:pt x="50253" y="39555"/>
                  <a:pt x="52897" y="36122"/>
                  <a:pt x="55165" y="32519"/>
                </a:cubicBezTo>
                <a:cubicBezTo>
                  <a:pt x="60745" y="23616"/>
                  <a:pt x="64226" y="13416"/>
                  <a:pt x="65257" y="2972"/>
                </a:cubicBezTo>
                <a:cubicBezTo>
                  <a:pt x="65269" y="2790"/>
                  <a:pt x="65148" y="2632"/>
                  <a:pt x="64966" y="2621"/>
                </a:cubicBezTo>
                <a:cubicBezTo>
                  <a:pt x="64951" y="2619"/>
                  <a:pt x="64937" y="2618"/>
                  <a:pt x="64923" y="2618"/>
                </a:cubicBezTo>
                <a:cubicBezTo>
                  <a:pt x="64760" y="2618"/>
                  <a:pt x="64625" y="2743"/>
                  <a:pt x="64614" y="2899"/>
                </a:cubicBezTo>
                <a:cubicBezTo>
                  <a:pt x="63595" y="13258"/>
                  <a:pt x="60138" y="23362"/>
                  <a:pt x="54620" y="32180"/>
                </a:cubicBezTo>
                <a:cubicBezTo>
                  <a:pt x="52375" y="35746"/>
                  <a:pt x="49755" y="39142"/>
                  <a:pt x="46747" y="42078"/>
                </a:cubicBezTo>
                <a:cubicBezTo>
                  <a:pt x="43739" y="45025"/>
                  <a:pt x="40343" y="47512"/>
                  <a:pt x="36547" y="49307"/>
                </a:cubicBezTo>
                <a:cubicBezTo>
                  <a:pt x="32701" y="51115"/>
                  <a:pt x="28407" y="52121"/>
                  <a:pt x="24162" y="52121"/>
                </a:cubicBezTo>
                <a:cubicBezTo>
                  <a:pt x="22100" y="52121"/>
                  <a:pt x="20051" y="51878"/>
                  <a:pt x="18073" y="51381"/>
                </a:cubicBezTo>
                <a:cubicBezTo>
                  <a:pt x="16084" y="50896"/>
                  <a:pt x="14180" y="50144"/>
                  <a:pt x="12396" y="49113"/>
                </a:cubicBezTo>
                <a:cubicBezTo>
                  <a:pt x="9207" y="47269"/>
                  <a:pt x="6563" y="44613"/>
                  <a:pt x="4598" y="41484"/>
                </a:cubicBezTo>
                <a:cubicBezTo>
                  <a:pt x="2633" y="38366"/>
                  <a:pt x="1334" y="34776"/>
                  <a:pt x="873" y="31125"/>
                </a:cubicBezTo>
                <a:cubicBezTo>
                  <a:pt x="728" y="29972"/>
                  <a:pt x="655" y="28808"/>
                  <a:pt x="655" y="27656"/>
                </a:cubicBezTo>
                <a:cubicBezTo>
                  <a:pt x="655" y="24551"/>
                  <a:pt x="1164" y="21446"/>
                  <a:pt x="2111" y="18473"/>
                </a:cubicBezTo>
                <a:cubicBezTo>
                  <a:pt x="3057" y="15490"/>
                  <a:pt x="4439" y="12640"/>
                  <a:pt x="6162" y="10031"/>
                </a:cubicBezTo>
                <a:cubicBezTo>
                  <a:pt x="6987" y="8782"/>
                  <a:pt x="7933" y="7569"/>
                  <a:pt x="8988" y="6454"/>
                </a:cubicBezTo>
                <a:cubicBezTo>
                  <a:pt x="10553" y="4780"/>
                  <a:pt x="12348" y="3324"/>
                  <a:pt x="14289" y="2293"/>
                </a:cubicBezTo>
                <a:cubicBezTo>
                  <a:pt x="15272" y="1772"/>
                  <a:pt x="16278" y="1359"/>
                  <a:pt x="17321" y="1080"/>
                </a:cubicBezTo>
                <a:cubicBezTo>
                  <a:pt x="18364" y="801"/>
                  <a:pt x="19431" y="643"/>
                  <a:pt x="20536" y="643"/>
                </a:cubicBezTo>
                <a:cubicBezTo>
                  <a:pt x="20741" y="643"/>
                  <a:pt x="20960" y="656"/>
                  <a:pt x="21178" y="667"/>
                </a:cubicBezTo>
                <a:cubicBezTo>
                  <a:pt x="22525" y="740"/>
                  <a:pt x="23822" y="1044"/>
                  <a:pt x="25060" y="1529"/>
                </a:cubicBezTo>
                <a:cubicBezTo>
                  <a:pt x="26916" y="2268"/>
                  <a:pt x="28638" y="3409"/>
                  <a:pt x="30178" y="4804"/>
                </a:cubicBezTo>
                <a:cubicBezTo>
                  <a:pt x="31731" y="6198"/>
                  <a:pt x="33089" y="7836"/>
                  <a:pt x="34242" y="9559"/>
                </a:cubicBezTo>
                <a:cubicBezTo>
                  <a:pt x="35685" y="11718"/>
                  <a:pt x="36886" y="14058"/>
                  <a:pt x="37735" y="16508"/>
                </a:cubicBezTo>
                <a:cubicBezTo>
                  <a:pt x="38572" y="18959"/>
                  <a:pt x="39057" y="21506"/>
                  <a:pt x="39057" y="24077"/>
                </a:cubicBezTo>
                <a:lnTo>
                  <a:pt x="39057" y="24562"/>
                </a:lnTo>
                <a:cubicBezTo>
                  <a:pt x="38997" y="27219"/>
                  <a:pt x="38353" y="29899"/>
                  <a:pt x="37202" y="32289"/>
                </a:cubicBezTo>
                <a:cubicBezTo>
                  <a:pt x="36619" y="33478"/>
                  <a:pt x="35903" y="34594"/>
                  <a:pt x="35067" y="35613"/>
                </a:cubicBezTo>
                <a:cubicBezTo>
                  <a:pt x="34229" y="36619"/>
                  <a:pt x="33272" y="37517"/>
                  <a:pt x="32180" y="38281"/>
                </a:cubicBezTo>
                <a:cubicBezTo>
                  <a:pt x="31076" y="39058"/>
                  <a:pt x="29827" y="39652"/>
                  <a:pt x="28529" y="40052"/>
                </a:cubicBezTo>
                <a:cubicBezTo>
                  <a:pt x="27219" y="40452"/>
                  <a:pt x="25848" y="40659"/>
                  <a:pt x="24502" y="40659"/>
                </a:cubicBezTo>
                <a:cubicBezTo>
                  <a:pt x="23216" y="40659"/>
                  <a:pt x="21954" y="40476"/>
                  <a:pt x="20754" y="40101"/>
                </a:cubicBezTo>
                <a:cubicBezTo>
                  <a:pt x="19553" y="39724"/>
                  <a:pt x="18425" y="39155"/>
                  <a:pt x="17406" y="38390"/>
                </a:cubicBezTo>
                <a:cubicBezTo>
                  <a:pt x="16145" y="37420"/>
                  <a:pt x="15138" y="36122"/>
                  <a:pt x="14458" y="34667"/>
                </a:cubicBezTo>
                <a:cubicBezTo>
                  <a:pt x="13767" y="33211"/>
                  <a:pt x="13404" y="31598"/>
                  <a:pt x="13404" y="30009"/>
                </a:cubicBezTo>
                <a:cubicBezTo>
                  <a:pt x="13404" y="29002"/>
                  <a:pt x="13549" y="28007"/>
                  <a:pt x="13852" y="27061"/>
                </a:cubicBezTo>
                <a:cubicBezTo>
                  <a:pt x="14156" y="26128"/>
                  <a:pt x="14617" y="25242"/>
                  <a:pt x="15235" y="24454"/>
                </a:cubicBezTo>
                <a:cubicBezTo>
                  <a:pt x="16072" y="23386"/>
                  <a:pt x="17175" y="22537"/>
                  <a:pt x="18413" y="21955"/>
                </a:cubicBezTo>
                <a:cubicBezTo>
                  <a:pt x="19650" y="21373"/>
                  <a:pt x="21021" y="21057"/>
                  <a:pt x="22379" y="21057"/>
                </a:cubicBezTo>
                <a:cubicBezTo>
                  <a:pt x="23070" y="21057"/>
                  <a:pt x="23762" y="21142"/>
                  <a:pt x="24441" y="21312"/>
                </a:cubicBezTo>
                <a:cubicBezTo>
                  <a:pt x="25266" y="21518"/>
                  <a:pt x="26054" y="21845"/>
                  <a:pt x="26795" y="22295"/>
                </a:cubicBezTo>
                <a:cubicBezTo>
                  <a:pt x="27886" y="22950"/>
                  <a:pt x="28844" y="23859"/>
                  <a:pt x="29584" y="24902"/>
                </a:cubicBezTo>
                <a:cubicBezTo>
                  <a:pt x="30324" y="25958"/>
                  <a:pt x="30846" y="27158"/>
                  <a:pt x="31076" y="28420"/>
                </a:cubicBezTo>
                <a:cubicBezTo>
                  <a:pt x="31108" y="28569"/>
                  <a:pt x="31234" y="28681"/>
                  <a:pt x="31388" y="28681"/>
                </a:cubicBezTo>
                <a:cubicBezTo>
                  <a:pt x="31409" y="28681"/>
                  <a:pt x="31431" y="28679"/>
                  <a:pt x="31452" y="28675"/>
                </a:cubicBezTo>
                <a:cubicBezTo>
                  <a:pt x="31622" y="28638"/>
                  <a:pt x="31743" y="28481"/>
                  <a:pt x="31707" y="28298"/>
                </a:cubicBezTo>
                <a:cubicBezTo>
                  <a:pt x="31549" y="27389"/>
                  <a:pt x="31246" y="26516"/>
                  <a:pt x="30833" y="25703"/>
                </a:cubicBezTo>
                <a:cubicBezTo>
                  <a:pt x="30202" y="24478"/>
                  <a:pt x="29317" y="23398"/>
                  <a:pt x="28250" y="22525"/>
                </a:cubicBezTo>
                <a:cubicBezTo>
                  <a:pt x="27183" y="21664"/>
                  <a:pt x="25933" y="21009"/>
                  <a:pt x="24599" y="20681"/>
                </a:cubicBezTo>
                <a:cubicBezTo>
                  <a:pt x="23871" y="20500"/>
                  <a:pt x="23119" y="20414"/>
                  <a:pt x="22379" y="20414"/>
                </a:cubicBezTo>
                <a:cubicBezTo>
                  <a:pt x="20911" y="20414"/>
                  <a:pt x="19456" y="20742"/>
                  <a:pt x="18134" y="21360"/>
                </a:cubicBezTo>
                <a:cubicBezTo>
                  <a:pt x="16824" y="21991"/>
                  <a:pt x="15635" y="22901"/>
                  <a:pt x="14725" y="24053"/>
                </a:cubicBezTo>
                <a:cubicBezTo>
                  <a:pt x="14059" y="24902"/>
                  <a:pt x="13561" y="25861"/>
                  <a:pt x="13234" y="26867"/>
                </a:cubicBezTo>
                <a:cubicBezTo>
                  <a:pt x="12918" y="27874"/>
                  <a:pt x="12760" y="28942"/>
                  <a:pt x="12760" y="30009"/>
                </a:cubicBezTo>
                <a:cubicBezTo>
                  <a:pt x="12760" y="31695"/>
                  <a:pt x="13148" y="33393"/>
                  <a:pt x="13865" y="34934"/>
                </a:cubicBezTo>
                <a:cubicBezTo>
                  <a:pt x="14592" y="36474"/>
                  <a:pt x="15660" y="37856"/>
                  <a:pt x="17018" y="38900"/>
                </a:cubicBezTo>
                <a:cubicBezTo>
                  <a:pt x="18086" y="39713"/>
                  <a:pt x="19286" y="40319"/>
                  <a:pt x="20560" y="40719"/>
                </a:cubicBezTo>
                <a:cubicBezTo>
                  <a:pt x="21821" y="41120"/>
                  <a:pt x="23156" y="41314"/>
                  <a:pt x="24502" y="41314"/>
                </a:cubicBezTo>
                <a:cubicBezTo>
                  <a:pt x="25921" y="41314"/>
                  <a:pt x="27353" y="41096"/>
                  <a:pt x="28711" y="40670"/>
                </a:cubicBezTo>
                <a:cubicBezTo>
                  <a:pt x="30081" y="40246"/>
                  <a:pt x="31391" y="39627"/>
                  <a:pt x="32556" y="38803"/>
                </a:cubicBezTo>
                <a:cubicBezTo>
                  <a:pt x="33684" y="38015"/>
                  <a:pt x="34690" y="37068"/>
                  <a:pt x="35564" y="36025"/>
                </a:cubicBezTo>
                <a:cubicBezTo>
                  <a:pt x="36874" y="34436"/>
                  <a:pt x="37881" y="32616"/>
                  <a:pt x="38572" y="30664"/>
                </a:cubicBezTo>
                <a:cubicBezTo>
                  <a:pt x="39275" y="28711"/>
                  <a:pt x="39652" y="26649"/>
                  <a:pt x="39700" y="24587"/>
                </a:cubicBezTo>
                <a:cubicBezTo>
                  <a:pt x="39700" y="24417"/>
                  <a:pt x="39712" y="24247"/>
                  <a:pt x="39712" y="24077"/>
                </a:cubicBezTo>
                <a:cubicBezTo>
                  <a:pt x="39712" y="21421"/>
                  <a:pt x="39203" y="18801"/>
                  <a:pt x="38342" y="16290"/>
                </a:cubicBezTo>
                <a:cubicBezTo>
                  <a:pt x="37480" y="13791"/>
                  <a:pt x="36243" y="11402"/>
                  <a:pt x="34776" y="9195"/>
                </a:cubicBezTo>
                <a:cubicBezTo>
                  <a:pt x="33211" y="6853"/>
                  <a:pt x="31246" y="4646"/>
                  <a:pt x="28965" y="2972"/>
                </a:cubicBezTo>
                <a:cubicBezTo>
                  <a:pt x="27825" y="2135"/>
                  <a:pt x="26600" y="1444"/>
                  <a:pt x="25302" y="934"/>
                </a:cubicBezTo>
                <a:cubicBezTo>
                  <a:pt x="24005" y="413"/>
                  <a:pt x="22634" y="98"/>
                  <a:pt x="21202" y="25"/>
                </a:cubicBezTo>
                <a:cubicBezTo>
                  <a:pt x="20984" y="1"/>
                  <a:pt x="20754" y="1"/>
                  <a:pt x="20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EC0B28E5-814F-07BB-0736-ABE6F1B04112}"/>
              </a:ext>
            </a:extLst>
          </p:cNvPr>
          <p:cNvSpPr txBox="1">
            <a:spLocks/>
          </p:cNvSpPr>
          <p:nvPr/>
        </p:nvSpPr>
        <p:spPr>
          <a:xfrm>
            <a:off x="8453714" y="4733039"/>
            <a:ext cx="690285" cy="40911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142FAF27-6D04-4620-943D-E28ECEBE554B}" type="slidenum">
              <a:rPr lang="fr-FR" sz="2000" b="1" smtClean="0">
                <a:solidFill>
                  <a:schemeClr val="bg1"/>
                </a:solidFill>
                <a:latin typeface="Arial Nova Cond" panose="020B0506020202020204" pitchFamily="34" charset="0"/>
              </a:rPr>
              <a:pPr algn="ctr"/>
              <a:t>6</a:t>
            </a:fld>
            <a:endParaRPr lang="fr-FR" sz="20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6" name="Google Shape;453;p39">
            <a:extLst>
              <a:ext uri="{FF2B5EF4-FFF2-40B4-BE49-F238E27FC236}">
                <a16:creationId xmlns:a16="http://schemas.microsoft.com/office/drawing/2014/main" id="{65F5F1EE-AED0-F20C-04F6-2F97DE8489F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3999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Tableau de bord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4B7E74-02A3-B931-D38E-90C0E4E5D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30" y="402797"/>
            <a:ext cx="8514175" cy="433790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05F6659-DABE-6BC7-58A0-F77117E101A7}"/>
              </a:ext>
            </a:extLst>
          </p:cNvPr>
          <p:cNvSpPr/>
          <p:nvPr/>
        </p:nvSpPr>
        <p:spPr>
          <a:xfrm>
            <a:off x="241429" y="1214305"/>
            <a:ext cx="1275313" cy="32421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BB9E9A8-F062-6A79-D975-6BC2434CAB0B}"/>
              </a:ext>
            </a:extLst>
          </p:cNvPr>
          <p:cNvSpPr/>
          <p:nvPr/>
        </p:nvSpPr>
        <p:spPr>
          <a:xfrm>
            <a:off x="241429" y="1569051"/>
            <a:ext cx="1275313" cy="32421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C481D6F-FC7A-7FD0-E292-8184DDBEEA6B}"/>
              </a:ext>
            </a:extLst>
          </p:cNvPr>
          <p:cNvSpPr/>
          <p:nvPr/>
        </p:nvSpPr>
        <p:spPr>
          <a:xfrm>
            <a:off x="241428" y="1923797"/>
            <a:ext cx="1275313" cy="32421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02356D6-5F96-F52B-5A49-8ED414EA6A6D}"/>
              </a:ext>
            </a:extLst>
          </p:cNvPr>
          <p:cNvCxnSpPr>
            <a:cxnSpLocks/>
            <a:stCxn id="418" idx="0"/>
            <a:endCxn id="26" idx="2"/>
          </p:cNvCxnSpPr>
          <p:nvPr/>
        </p:nvCxnSpPr>
        <p:spPr>
          <a:xfrm flipH="1" flipV="1">
            <a:off x="3329436" y="2112273"/>
            <a:ext cx="3316129" cy="1429213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BDA5CB1-9F03-2AEA-AB8C-3740A45876E4}"/>
              </a:ext>
            </a:extLst>
          </p:cNvPr>
          <p:cNvCxnSpPr>
            <a:cxnSpLocks/>
            <a:stCxn id="418" idx="0"/>
            <a:endCxn id="28" idx="2"/>
          </p:cNvCxnSpPr>
          <p:nvPr/>
        </p:nvCxnSpPr>
        <p:spPr>
          <a:xfrm flipV="1">
            <a:off x="6645565" y="2934361"/>
            <a:ext cx="343251" cy="607125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7355AEE-A319-3292-1540-364844DA6850}"/>
              </a:ext>
            </a:extLst>
          </p:cNvPr>
          <p:cNvCxnSpPr>
            <a:cxnSpLocks/>
            <a:stCxn id="418" idx="0"/>
            <a:endCxn id="24" idx="3"/>
          </p:cNvCxnSpPr>
          <p:nvPr/>
        </p:nvCxnSpPr>
        <p:spPr>
          <a:xfrm flipH="1" flipV="1">
            <a:off x="4992913" y="3222172"/>
            <a:ext cx="1652652" cy="319314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739EAC2-058A-786C-B30C-E8631D2D3D4A}"/>
              </a:ext>
            </a:extLst>
          </p:cNvPr>
          <p:cNvSpPr/>
          <p:nvPr/>
        </p:nvSpPr>
        <p:spPr>
          <a:xfrm>
            <a:off x="241428" y="2278543"/>
            <a:ext cx="1275313" cy="936372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2C00B3-4FB1-D039-34FD-963A09F8A389}"/>
              </a:ext>
            </a:extLst>
          </p:cNvPr>
          <p:cNvSpPr/>
          <p:nvPr/>
        </p:nvSpPr>
        <p:spPr>
          <a:xfrm>
            <a:off x="1665958" y="2902857"/>
            <a:ext cx="3326955" cy="638629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212209-4674-187E-A048-D15C9F46A48D}"/>
              </a:ext>
            </a:extLst>
          </p:cNvPr>
          <p:cNvSpPr/>
          <p:nvPr/>
        </p:nvSpPr>
        <p:spPr>
          <a:xfrm>
            <a:off x="1665958" y="1473644"/>
            <a:ext cx="3326955" cy="638629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6984D2-D394-6448-260D-33F903F01A49}"/>
              </a:ext>
            </a:extLst>
          </p:cNvPr>
          <p:cNvSpPr/>
          <p:nvPr/>
        </p:nvSpPr>
        <p:spPr>
          <a:xfrm>
            <a:off x="5379137" y="2093233"/>
            <a:ext cx="3219357" cy="841128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8" name="Google Shape;453;p39">
            <a:extLst>
              <a:ext uri="{FF2B5EF4-FFF2-40B4-BE49-F238E27FC236}">
                <a16:creationId xmlns:a16="http://schemas.microsoft.com/office/drawing/2014/main" id="{E037F8DD-732B-5B2C-9C21-8FCC22C1ECB8}"/>
              </a:ext>
            </a:extLst>
          </p:cNvPr>
          <p:cNvSpPr txBox="1">
            <a:spLocks/>
          </p:cNvSpPr>
          <p:nvPr/>
        </p:nvSpPr>
        <p:spPr>
          <a:xfrm>
            <a:off x="5777959" y="3541486"/>
            <a:ext cx="1735212" cy="39718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rgbClr val="FF9900"/>
                </a:solidFill>
                <a:latin typeface="Arial Nova Cond" panose="020B0506020202020204" pitchFamily="34" charset="0"/>
              </a:rPr>
              <a:t>Formations</a:t>
            </a:r>
            <a:endParaRPr lang="fr-FR" sz="2000" dirty="0">
              <a:solidFill>
                <a:srgbClr val="FF9900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3" grpId="0" animBg="1"/>
      <p:bldP spid="24" grpId="0" animBg="1"/>
      <p:bldP spid="26" grpId="0" animBg="1"/>
      <p:bldP spid="28" grpId="0" animBg="1"/>
      <p:bldP spid="4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8"/>
          <p:cNvSpPr txBox="1">
            <a:spLocks noGrp="1"/>
          </p:cNvSpPr>
          <p:nvPr>
            <p:ph type="subTitle" idx="1"/>
          </p:nvPr>
        </p:nvSpPr>
        <p:spPr>
          <a:xfrm>
            <a:off x="4571999" y="4734000"/>
            <a:ext cx="4549653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: 2023 /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2" name="Google Shape;432;p38"/>
          <p:cNvGrpSpPr/>
          <p:nvPr/>
        </p:nvGrpSpPr>
        <p:grpSpPr>
          <a:xfrm>
            <a:off x="7784177" y="3743985"/>
            <a:ext cx="1279646" cy="1194765"/>
            <a:chOff x="4439940" y="1452641"/>
            <a:chExt cx="1279646" cy="1194765"/>
          </a:xfrm>
        </p:grpSpPr>
        <p:sp>
          <p:nvSpPr>
            <p:cNvPr id="433" name="Google Shape;433;p38"/>
            <p:cNvSpPr/>
            <p:nvPr/>
          </p:nvSpPr>
          <p:spPr>
            <a:xfrm>
              <a:off x="5641261" y="2050607"/>
              <a:ext cx="78326" cy="54438"/>
            </a:xfrm>
            <a:custGeom>
              <a:avLst/>
              <a:gdLst/>
              <a:ahLst/>
              <a:cxnLst/>
              <a:rect l="l" t="t" r="r" b="b"/>
              <a:pathLst>
                <a:path w="3692" h="2566" extrusionOk="0">
                  <a:moveTo>
                    <a:pt x="1849" y="1"/>
                  </a:moveTo>
                  <a:cubicBezTo>
                    <a:pt x="1647" y="1"/>
                    <a:pt x="1433" y="56"/>
                    <a:pt x="1215" y="181"/>
                  </a:cubicBezTo>
                  <a:cubicBezTo>
                    <a:pt x="0" y="871"/>
                    <a:pt x="734" y="2566"/>
                    <a:pt x="1858" y="2566"/>
                  </a:cubicBezTo>
                  <a:cubicBezTo>
                    <a:pt x="2059" y="2566"/>
                    <a:pt x="2272" y="2512"/>
                    <a:pt x="2488" y="2389"/>
                  </a:cubicBezTo>
                  <a:cubicBezTo>
                    <a:pt x="3691" y="1701"/>
                    <a:pt x="2969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068032" y="1474004"/>
              <a:ext cx="84054" cy="58617"/>
            </a:xfrm>
            <a:custGeom>
              <a:avLst/>
              <a:gdLst/>
              <a:ahLst/>
              <a:cxnLst/>
              <a:rect l="l" t="t" r="r" b="b"/>
              <a:pathLst>
                <a:path w="3962" h="2763" extrusionOk="0">
                  <a:moveTo>
                    <a:pt x="1967" y="1"/>
                  </a:moveTo>
                  <a:cubicBezTo>
                    <a:pt x="1753" y="1"/>
                    <a:pt x="1526" y="58"/>
                    <a:pt x="1295" y="190"/>
                  </a:cubicBezTo>
                  <a:cubicBezTo>
                    <a:pt x="0" y="941"/>
                    <a:pt x="778" y="2762"/>
                    <a:pt x="1975" y="2762"/>
                  </a:cubicBezTo>
                  <a:cubicBezTo>
                    <a:pt x="2191" y="2762"/>
                    <a:pt x="2420" y="2703"/>
                    <a:pt x="2653" y="2568"/>
                  </a:cubicBezTo>
                  <a:cubicBezTo>
                    <a:pt x="3962" y="1826"/>
                    <a:pt x="3171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5398498" y="2235029"/>
              <a:ext cx="159834" cy="111273"/>
            </a:xfrm>
            <a:custGeom>
              <a:avLst/>
              <a:gdLst/>
              <a:ahLst/>
              <a:cxnLst/>
              <a:rect l="l" t="t" r="r" b="b"/>
              <a:pathLst>
                <a:path w="7534" h="5245" extrusionOk="0">
                  <a:moveTo>
                    <a:pt x="3758" y="1"/>
                  </a:moveTo>
                  <a:cubicBezTo>
                    <a:pt x="3348" y="1"/>
                    <a:pt x="2912" y="112"/>
                    <a:pt x="2469" y="367"/>
                  </a:cubicBezTo>
                  <a:cubicBezTo>
                    <a:pt x="0" y="1777"/>
                    <a:pt x="1492" y="5245"/>
                    <a:pt x="3778" y="5245"/>
                  </a:cubicBezTo>
                  <a:cubicBezTo>
                    <a:pt x="4188" y="5245"/>
                    <a:pt x="4623" y="5134"/>
                    <a:pt x="5065" y="4879"/>
                  </a:cubicBezTo>
                  <a:cubicBezTo>
                    <a:pt x="7533" y="3460"/>
                    <a:pt x="6043" y="1"/>
                    <a:pt x="3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130319" y="1982167"/>
              <a:ext cx="185907" cy="129666"/>
            </a:xfrm>
            <a:custGeom>
              <a:avLst/>
              <a:gdLst/>
              <a:ahLst/>
              <a:cxnLst/>
              <a:rect l="l" t="t" r="r" b="b"/>
              <a:pathLst>
                <a:path w="8763" h="6112" extrusionOk="0">
                  <a:moveTo>
                    <a:pt x="4365" y="0"/>
                  </a:moveTo>
                  <a:cubicBezTo>
                    <a:pt x="3889" y="0"/>
                    <a:pt x="3385" y="129"/>
                    <a:pt x="2871" y="423"/>
                  </a:cubicBezTo>
                  <a:cubicBezTo>
                    <a:pt x="1" y="2081"/>
                    <a:pt x="1730" y="6111"/>
                    <a:pt x="4394" y="6111"/>
                  </a:cubicBezTo>
                  <a:cubicBezTo>
                    <a:pt x="4870" y="6111"/>
                    <a:pt x="5377" y="5982"/>
                    <a:pt x="5892" y="5688"/>
                  </a:cubicBezTo>
                  <a:cubicBezTo>
                    <a:pt x="8762" y="4031"/>
                    <a:pt x="7025" y="0"/>
                    <a:pt x="4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4786678" y="1797109"/>
              <a:ext cx="113352" cy="78899"/>
            </a:xfrm>
            <a:custGeom>
              <a:avLst/>
              <a:gdLst/>
              <a:ahLst/>
              <a:cxnLst/>
              <a:rect l="l" t="t" r="r" b="b"/>
              <a:pathLst>
                <a:path w="5343" h="3719" extrusionOk="0">
                  <a:moveTo>
                    <a:pt x="2659" y="0"/>
                  </a:moveTo>
                  <a:cubicBezTo>
                    <a:pt x="2370" y="0"/>
                    <a:pt x="2062" y="78"/>
                    <a:pt x="1748" y="256"/>
                  </a:cubicBezTo>
                  <a:cubicBezTo>
                    <a:pt x="0" y="1264"/>
                    <a:pt x="1051" y="3718"/>
                    <a:pt x="2674" y="3718"/>
                  </a:cubicBezTo>
                  <a:cubicBezTo>
                    <a:pt x="2966" y="3718"/>
                    <a:pt x="3276" y="3639"/>
                    <a:pt x="3592" y="3458"/>
                  </a:cubicBezTo>
                  <a:cubicBezTo>
                    <a:pt x="5342" y="2459"/>
                    <a:pt x="4287" y="0"/>
                    <a:pt x="2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5433715" y="1641476"/>
              <a:ext cx="89145" cy="62202"/>
            </a:xfrm>
            <a:custGeom>
              <a:avLst/>
              <a:gdLst/>
              <a:ahLst/>
              <a:cxnLst/>
              <a:rect l="l" t="t" r="r" b="b"/>
              <a:pathLst>
                <a:path w="4202" h="2932" extrusionOk="0">
                  <a:moveTo>
                    <a:pt x="2097" y="1"/>
                  </a:moveTo>
                  <a:cubicBezTo>
                    <a:pt x="1868" y="1"/>
                    <a:pt x="1626" y="63"/>
                    <a:pt x="1379" y="205"/>
                  </a:cubicBezTo>
                  <a:cubicBezTo>
                    <a:pt x="1" y="997"/>
                    <a:pt x="829" y="2932"/>
                    <a:pt x="2104" y="2932"/>
                  </a:cubicBezTo>
                  <a:cubicBezTo>
                    <a:pt x="2333" y="2932"/>
                    <a:pt x="2576" y="2870"/>
                    <a:pt x="2823" y="2728"/>
                  </a:cubicBezTo>
                  <a:cubicBezTo>
                    <a:pt x="4201" y="1936"/>
                    <a:pt x="3372" y="1"/>
                    <a:pt x="2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743994" y="1569302"/>
              <a:ext cx="91628" cy="63730"/>
            </a:xfrm>
            <a:custGeom>
              <a:avLst/>
              <a:gdLst/>
              <a:ahLst/>
              <a:cxnLst/>
              <a:rect l="l" t="t" r="r" b="b"/>
              <a:pathLst>
                <a:path w="4319" h="3004" extrusionOk="0">
                  <a:moveTo>
                    <a:pt x="2156" y="1"/>
                  </a:moveTo>
                  <a:cubicBezTo>
                    <a:pt x="1921" y="1"/>
                    <a:pt x="1672" y="65"/>
                    <a:pt x="1420" y="210"/>
                  </a:cubicBezTo>
                  <a:cubicBezTo>
                    <a:pt x="0" y="1023"/>
                    <a:pt x="848" y="3004"/>
                    <a:pt x="2160" y="3004"/>
                  </a:cubicBezTo>
                  <a:cubicBezTo>
                    <a:pt x="2395" y="3004"/>
                    <a:pt x="2645" y="2940"/>
                    <a:pt x="2900" y="2794"/>
                  </a:cubicBezTo>
                  <a:cubicBezTo>
                    <a:pt x="4319" y="1982"/>
                    <a:pt x="3462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749870" y="1965768"/>
              <a:ext cx="182576" cy="127184"/>
            </a:xfrm>
            <a:custGeom>
              <a:avLst/>
              <a:gdLst/>
              <a:ahLst/>
              <a:cxnLst/>
              <a:rect l="l" t="t" r="r" b="b"/>
              <a:pathLst>
                <a:path w="8606" h="5995" extrusionOk="0">
                  <a:moveTo>
                    <a:pt x="4299" y="1"/>
                  </a:moveTo>
                  <a:cubicBezTo>
                    <a:pt x="3831" y="1"/>
                    <a:pt x="3334" y="129"/>
                    <a:pt x="2828" y="420"/>
                  </a:cubicBezTo>
                  <a:cubicBezTo>
                    <a:pt x="1" y="2035"/>
                    <a:pt x="1698" y="5995"/>
                    <a:pt x="4312" y="5995"/>
                  </a:cubicBezTo>
                  <a:cubicBezTo>
                    <a:pt x="4781" y="5995"/>
                    <a:pt x="5280" y="5867"/>
                    <a:pt x="5788" y="5576"/>
                  </a:cubicBezTo>
                  <a:cubicBezTo>
                    <a:pt x="8606" y="3961"/>
                    <a:pt x="6907" y="1"/>
                    <a:pt x="4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112859" y="2223361"/>
              <a:ext cx="141398" cy="98395"/>
            </a:xfrm>
            <a:custGeom>
              <a:avLst/>
              <a:gdLst/>
              <a:ahLst/>
              <a:cxnLst/>
              <a:rect l="l" t="t" r="r" b="b"/>
              <a:pathLst>
                <a:path w="6665" h="4638" extrusionOk="0">
                  <a:moveTo>
                    <a:pt x="3326" y="0"/>
                  </a:moveTo>
                  <a:cubicBezTo>
                    <a:pt x="2964" y="0"/>
                    <a:pt x="2580" y="99"/>
                    <a:pt x="2190" y="323"/>
                  </a:cubicBezTo>
                  <a:cubicBezTo>
                    <a:pt x="0" y="1578"/>
                    <a:pt x="1314" y="4637"/>
                    <a:pt x="3340" y="4637"/>
                  </a:cubicBezTo>
                  <a:cubicBezTo>
                    <a:pt x="3703" y="4637"/>
                    <a:pt x="4090" y="4539"/>
                    <a:pt x="4483" y="4313"/>
                  </a:cubicBezTo>
                  <a:cubicBezTo>
                    <a:pt x="6664" y="3069"/>
                    <a:pt x="5346" y="0"/>
                    <a:pt x="3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994310" y="1681933"/>
              <a:ext cx="178015" cy="124150"/>
            </a:xfrm>
            <a:custGeom>
              <a:avLst/>
              <a:gdLst/>
              <a:ahLst/>
              <a:cxnLst/>
              <a:rect l="l" t="t" r="r" b="b"/>
              <a:pathLst>
                <a:path w="8391" h="5852" extrusionOk="0">
                  <a:moveTo>
                    <a:pt x="4188" y="0"/>
                  </a:moveTo>
                  <a:cubicBezTo>
                    <a:pt x="3733" y="0"/>
                    <a:pt x="3249" y="124"/>
                    <a:pt x="2756" y="408"/>
                  </a:cubicBezTo>
                  <a:cubicBezTo>
                    <a:pt x="1" y="1992"/>
                    <a:pt x="1656" y="5851"/>
                    <a:pt x="4205" y="5851"/>
                  </a:cubicBezTo>
                  <a:cubicBezTo>
                    <a:pt x="4662" y="5851"/>
                    <a:pt x="5148" y="5727"/>
                    <a:pt x="5643" y="5442"/>
                  </a:cubicBezTo>
                  <a:cubicBezTo>
                    <a:pt x="8390" y="3868"/>
                    <a:pt x="6731" y="0"/>
                    <a:pt x="4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439940" y="1452641"/>
              <a:ext cx="168065" cy="116937"/>
            </a:xfrm>
            <a:custGeom>
              <a:avLst/>
              <a:gdLst/>
              <a:ahLst/>
              <a:cxnLst/>
              <a:rect l="l" t="t" r="r" b="b"/>
              <a:pathLst>
                <a:path w="7922" h="5512" extrusionOk="0">
                  <a:moveTo>
                    <a:pt x="3957" y="0"/>
                  </a:moveTo>
                  <a:cubicBezTo>
                    <a:pt x="3526" y="0"/>
                    <a:pt x="3068" y="117"/>
                    <a:pt x="2603" y="385"/>
                  </a:cubicBezTo>
                  <a:cubicBezTo>
                    <a:pt x="0" y="1866"/>
                    <a:pt x="1568" y="5511"/>
                    <a:pt x="3969" y="5511"/>
                  </a:cubicBezTo>
                  <a:cubicBezTo>
                    <a:pt x="4399" y="5511"/>
                    <a:pt x="4856" y="5394"/>
                    <a:pt x="5320" y="5127"/>
                  </a:cubicBezTo>
                  <a:cubicBezTo>
                    <a:pt x="7922" y="3636"/>
                    <a:pt x="6356" y="0"/>
                    <a:pt x="3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510608" y="1867543"/>
              <a:ext cx="141271" cy="98480"/>
            </a:xfrm>
            <a:custGeom>
              <a:avLst/>
              <a:gdLst/>
              <a:ahLst/>
              <a:cxnLst/>
              <a:rect l="l" t="t" r="r" b="b"/>
              <a:pathLst>
                <a:path w="6659" h="4642" extrusionOk="0">
                  <a:moveTo>
                    <a:pt x="3314" y="1"/>
                  </a:moveTo>
                  <a:cubicBezTo>
                    <a:pt x="2954" y="1"/>
                    <a:pt x="2572" y="98"/>
                    <a:pt x="2183" y="320"/>
                  </a:cubicBezTo>
                  <a:cubicBezTo>
                    <a:pt x="1" y="1576"/>
                    <a:pt x="1322" y="4642"/>
                    <a:pt x="3344" y="4642"/>
                  </a:cubicBezTo>
                  <a:cubicBezTo>
                    <a:pt x="3704" y="4642"/>
                    <a:pt x="4087" y="4544"/>
                    <a:pt x="4475" y="4322"/>
                  </a:cubicBezTo>
                  <a:cubicBezTo>
                    <a:pt x="6658" y="3066"/>
                    <a:pt x="5336" y="1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4484874" y="2147835"/>
              <a:ext cx="106224" cy="74104"/>
            </a:xfrm>
            <a:custGeom>
              <a:avLst/>
              <a:gdLst/>
              <a:ahLst/>
              <a:cxnLst/>
              <a:rect l="l" t="t" r="r" b="b"/>
              <a:pathLst>
                <a:path w="5007" h="3493" extrusionOk="0">
                  <a:moveTo>
                    <a:pt x="2496" y="0"/>
                  </a:moveTo>
                  <a:cubicBezTo>
                    <a:pt x="2223" y="0"/>
                    <a:pt x="1933" y="75"/>
                    <a:pt x="1637" y="244"/>
                  </a:cubicBezTo>
                  <a:cubicBezTo>
                    <a:pt x="1" y="1192"/>
                    <a:pt x="994" y="3493"/>
                    <a:pt x="2518" y="3493"/>
                  </a:cubicBezTo>
                  <a:cubicBezTo>
                    <a:pt x="2790" y="3493"/>
                    <a:pt x="3079" y="3419"/>
                    <a:pt x="3372" y="3253"/>
                  </a:cubicBezTo>
                  <a:cubicBezTo>
                    <a:pt x="5007" y="2307"/>
                    <a:pt x="4018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280351" y="2576017"/>
              <a:ext cx="102532" cy="71388"/>
            </a:xfrm>
            <a:custGeom>
              <a:avLst/>
              <a:gdLst/>
              <a:ahLst/>
              <a:cxnLst/>
              <a:rect l="l" t="t" r="r" b="b"/>
              <a:pathLst>
                <a:path w="4833" h="3365" extrusionOk="0">
                  <a:moveTo>
                    <a:pt x="2407" y="0"/>
                  </a:moveTo>
                  <a:cubicBezTo>
                    <a:pt x="2146" y="0"/>
                    <a:pt x="1868" y="71"/>
                    <a:pt x="1585" y="232"/>
                  </a:cubicBezTo>
                  <a:cubicBezTo>
                    <a:pt x="1" y="1149"/>
                    <a:pt x="956" y="3365"/>
                    <a:pt x="2422" y="3365"/>
                  </a:cubicBezTo>
                  <a:cubicBezTo>
                    <a:pt x="2685" y="3365"/>
                    <a:pt x="2963" y="3294"/>
                    <a:pt x="3247" y="3132"/>
                  </a:cubicBezTo>
                  <a:cubicBezTo>
                    <a:pt x="4832" y="2226"/>
                    <a:pt x="3875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</p:grpSp>
      <p:sp>
        <p:nvSpPr>
          <p:cNvPr id="447" name="Google Shape;447;p38"/>
          <p:cNvSpPr/>
          <p:nvPr/>
        </p:nvSpPr>
        <p:spPr>
          <a:xfrm>
            <a:off x="8494606" y="119957"/>
            <a:ext cx="688381" cy="978631"/>
          </a:xfrm>
          <a:custGeom>
            <a:avLst/>
            <a:gdLst/>
            <a:ahLst/>
            <a:cxnLst/>
            <a:rect l="l" t="t" r="r" b="b"/>
            <a:pathLst>
              <a:path w="65270" h="52765" extrusionOk="0">
                <a:moveTo>
                  <a:pt x="20536" y="1"/>
                </a:moveTo>
                <a:cubicBezTo>
                  <a:pt x="18995" y="1"/>
                  <a:pt x="17491" y="292"/>
                  <a:pt x="16072" y="801"/>
                </a:cubicBezTo>
                <a:cubicBezTo>
                  <a:pt x="13937" y="1565"/>
                  <a:pt x="11960" y="2826"/>
                  <a:pt x="10201" y="4367"/>
                </a:cubicBezTo>
                <a:cubicBezTo>
                  <a:pt x="8442" y="5920"/>
                  <a:pt x="6890" y="7751"/>
                  <a:pt x="5628" y="9667"/>
                </a:cubicBezTo>
                <a:cubicBezTo>
                  <a:pt x="3870" y="12324"/>
                  <a:pt x="2463" y="15235"/>
                  <a:pt x="1492" y="18268"/>
                </a:cubicBezTo>
                <a:cubicBezTo>
                  <a:pt x="534" y="21312"/>
                  <a:pt x="0" y="24478"/>
                  <a:pt x="0" y="27656"/>
                </a:cubicBezTo>
                <a:cubicBezTo>
                  <a:pt x="0" y="28832"/>
                  <a:pt x="73" y="30021"/>
                  <a:pt x="231" y="31198"/>
                </a:cubicBezTo>
                <a:cubicBezTo>
                  <a:pt x="716" y="34958"/>
                  <a:pt x="2026" y="38621"/>
                  <a:pt x="4051" y="41835"/>
                </a:cubicBezTo>
                <a:cubicBezTo>
                  <a:pt x="6065" y="45037"/>
                  <a:pt x="8782" y="47778"/>
                  <a:pt x="12069" y="49671"/>
                </a:cubicBezTo>
                <a:cubicBezTo>
                  <a:pt x="13913" y="50738"/>
                  <a:pt x="15878" y="51503"/>
                  <a:pt x="17916" y="52012"/>
                </a:cubicBezTo>
                <a:cubicBezTo>
                  <a:pt x="19941" y="52522"/>
                  <a:pt x="22051" y="52764"/>
                  <a:pt x="24162" y="52764"/>
                </a:cubicBezTo>
                <a:cubicBezTo>
                  <a:pt x="28504" y="52764"/>
                  <a:pt x="32895" y="51745"/>
                  <a:pt x="36825" y="49889"/>
                </a:cubicBezTo>
                <a:cubicBezTo>
                  <a:pt x="40695" y="48070"/>
                  <a:pt x="44151" y="45522"/>
                  <a:pt x="47196" y="42538"/>
                </a:cubicBezTo>
                <a:cubicBezTo>
                  <a:pt x="50253" y="39555"/>
                  <a:pt x="52897" y="36122"/>
                  <a:pt x="55165" y="32519"/>
                </a:cubicBezTo>
                <a:cubicBezTo>
                  <a:pt x="60745" y="23616"/>
                  <a:pt x="64226" y="13416"/>
                  <a:pt x="65257" y="2972"/>
                </a:cubicBezTo>
                <a:cubicBezTo>
                  <a:pt x="65269" y="2790"/>
                  <a:pt x="65148" y="2632"/>
                  <a:pt x="64966" y="2621"/>
                </a:cubicBezTo>
                <a:cubicBezTo>
                  <a:pt x="64951" y="2619"/>
                  <a:pt x="64937" y="2618"/>
                  <a:pt x="64923" y="2618"/>
                </a:cubicBezTo>
                <a:cubicBezTo>
                  <a:pt x="64760" y="2618"/>
                  <a:pt x="64625" y="2743"/>
                  <a:pt x="64614" y="2899"/>
                </a:cubicBezTo>
                <a:cubicBezTo>
                  <a:pt x="63595" y="13258"/>
                  <a:pt x="60138" y="23362"/>
                  <a:pt x="54620" y="32180"/>
                </a:cubicBezTo>
                <a:cubicBezTo>
                  <a:pt x="52375" y="35746"/>
                  <a:pt x="49755" y="39142"/>
                  <a:pt x="46747" y="42078"/>
                </a:cubicBezTo>
                <a:cubicBezTo>
                  <a:pt x="43739" y="45025"/>
                  <a:pt x="40343" y="47512"/>
                  <a:pt x="36547" y="49307"/>
                </a:cubicBezTo>
                <a:cubicBezTo>
                  <a:pt x="32701" y="51115"/>
                  <a:pt x="28407" y="52121"/>
                  <a:pt x="24162" y="52121"/>
                </a:cubicBezTo>
                <a:cubicBezTo>
                  <a:pt x="22100" y="52121"/>
                  <a:pt x="20051" y="51878"/>
                  <a:pt x="18073" y="51381"/>
                </a:cubicBezTo>
                <a:cubicBezTo>
                  <a:pt x="16084" y="50896"/>
                  <a:pt x="14180" y="50144"/>
                  <a:pt x="12396" y="49113"/>
                </a:cubicBezTo>
                <a:cubicBezTo>
                  <a:pt x="9207" y="47269"/>
                  <a:pt x="6563" y="44613"/>
                  <a:pt x="4598" y="41484"/>
                </a:cubicBezTo>
                <a:cubicBezTo>
                  <a:pt x="2633" y="38366"/>
                  <a:pt x="1334" y="34776"/>
                  <a:pt x="873" y="31125"/>
                </a:cubicBezTo>
                <a:cubicBezTo>
                  <a:pt x="728" y="29972"/>
                  <a:pt x="655" y="28808"/>
                  <a:pt x="655" y="27656"/>
                </a:cubicBezTo>
                <a:cubicBezTo>
                  <a:pt x="655" y="24551"/>
                  <a:pt x="1164" y="21446"/>
                  <a:pt x="2111" y="18473"/>
                </a:cubicBezTo>
                <a:cubicBezTo>
                  <a:pt x="3057" y="15490"/>
                  <a:pt x="4439" y="12640"/>
                  <a:pt x="6162" y="10031"/>
                </a:cubicBezTo>
                <a:cubicBezTo>
                  <a:pt x="6987" y="8782"/>
                  <a:pt x="7933" y="7569"/>
                  <a:pt x="8988" y="6454"/>
                </a:cubicBezTo>
                <a:cubicBezTo>
                  <a:pt x="10553" y="4780"/>
                  <a:pt x="12348" y="3324"/>
                  <a:pt x="14289" y="2293"/>
                </a:cubicBezTo>
                <a:cubicBezTo>
                  <a:pt x="15272" y="1772"/>
                  <a:pt x="16278" y="1359"/>
                  <a:pt x="17321" y="1080"/>
                </a:cubicBezTo>
                <a:cubicBezTo>
                  <a:pt x="18364" y="801"/>
                  <a:pt x="19431" y="643"/>
                  <a:pt x="20536" y="643"/>
                </a:cubicBezTo>
                <a:cubicBezTo>
                  <a:pt x="20741" y="643"/>
                  <a:pt x="20960" y="656"/>
                  <a:pt x="21178" y="667"/>
                </a:cubicBezTo>
                <a:cubicBezTo>
                  <a:pt x="22525" y="740"/>
                  <a:pt x="23822" y="1044"/>
                  <a:pt x="25060" y="1529"/>
                </a:cubicBezTo>
                <a:cubicBezTo>
                  <a:pt x="26916" y="2268"/>
                  <a:pt x="28638" y="3409"/>
                  <a:pt x="30178" y="4804"/>
                </a:cubicBezTo>
                <a:cubicBezTo>
                  <a:pt x="31731" y="6198"/>
                  <a:pt x="33089" y="7836"/>
                  <a:pt x="34242" y="9559"/>
                </a:cubicBezTo>
                <a:cubicBezTo>
                  <a:pt x="35685" y="11718"/>
                  <a:pt x="36886" y="14058"/>
                  <a:pt x="37735" y="16508"/>
                </a:cubicBezTo>
                <a:cubicBezTo>
                  <a:pt x="38572" y="18959"/>
                  <a:pt x="39057" y="21506"/>
                  <a:pt x="39057" y="24077"/>
                </a:cubicBezTo>
                <a:lnTo>
                  <a:pt x="39057" y="24562"/>
                </a:lnTo>
                <a:cubicBezTo>
                  <a:pt x="38997" y="27219"/>
                  <a:pt x="38353" y="29899"/>
                  <a:pt x="37202" y="32289"/>
                </a:cubicBezTo>
                <a:cubicBezTo>
                  <a:pt x="36619" y="33478"/>
                  <a:pt x="35903" y="34594"/>
                  <a:pt x="35067" y="35613"/>
                </a:cubicBezTo>
                <a:cubicBezTo>
                  <a:pt x="34229" y="36619"/>
                  <a:pt x="33272" y="37517"/>
                  <a:pt x="32180" y="38281"/>
                </a:cubicBezTo>
                <a:cubicBezTo>
                  <a:pt x="31076" y="39058"/>
                  <a:pt x="29827" y="39652"/>
                  <a:pt x="28529" y="40052"/>
                </a:cubicBezTo>
                <a:cubicBezTo>
                  <a:pt x="27219" y="40452"/>
                  <a:pt x="25848" y="40659"/>
                  <a:pt x="24502" y="40659"/>
                </a:cubicBezTo>
                <a:cubicBezTo>
                  <a:pt x="23216" y="40659"/>
                  <a:pt x="21954" y="40476"/>
                  <a:pt x="20754" y="40101"/>
                </a:cubicBezTo>
                <a:cubicBezTo>
                  <a:pt x="19553" y="39724"/>
                  <a:pt x="18425" y="39155"/>
                  <a:pt x="17406" y="38390"/>
                </a:cubicBezTo>
                <a:cubicBezTo>
                  <a:pt x="16145" y="37420"/>
                  <a:pt x="15138" y="36122"/>
                  <a:pt x="14458" y="34667"/>
                </a:cubicBezTo>
                <a:cubicBezTo>
                  <a:pt x="13767" y="33211"/>
                  <a:pt x="13404" y="31598"/>
                  <a:pt x="13404" y="30009"/>
                </a:cubicBezTo>
                <a:cubicBezTo>
                  <a:pt x="13404" y="29002"/>
                  <a:pt x="13549" y="28007"/>
                  <a:pt x="13852" y="27061"/>
                </a:cubicBezTo>
                <a:cubicBezTo>
                  <a:pt x="14156" y="26128"/>
                  <a:pt x="14617" y="25242"/>
                  <a:pt x="15235" y="24454"/>
                </a:cubicBezTo>
                <a:cubicBezTo>
                  <a:pt x="16072" y="23386"/>
                  <a:pt x="17175" y="22537"/>
                  <a:pt x="18413" y="21955"/>
                </a:cubicBezTo>
                <a:cubicBezTo>
                  <a:pt x="19650" y="21373"/>
                  <a:pt x="21021" y="21057"/>
                  <a:pt x="22379" y="21057"/>
                </a:cubicBezTo>
                <a:cubicBezTo>
                  <a:pt x="23070" y="21057"/>
                  <a:pt x="23762" y="21142"/>
                  <a:pt x="24441" y="21312"/>
                </a:cubicBezTo>
                <a:cubicBezTo>
                  <a:pt x="25266" y="21518"/>
                  <a:pt x="26054" y="21845"/>
                  <a:pt x="26795" y="22295"/>
                </a:cubicBezTo>
                <a:cubicBezTo>
                  <a:pt x="27886" y="22950"/>
                  <a:pt x="28844" y="23859"/>
                  <a:pt x="29584" y="24902"/>
                </a:cubicBezTo>
                <a:cubicBezTo>
                  <a:pt x="30324" y="25958"/>
                  <a:pt x="30846" y="27158"/>
                  <a:pt x="31076" y="28420"/>
                </a:cubicBezTo>
                <a:cubicBezTo>
                  <a:pt x="31108" y="28569"/>
                  <a:pt x="31234" y="28681"/>
                  <a:pt x="31388" y="28681"/>
                </a:cubicBezTo>
                <a:cubicBezTo>
                  <a:pt x="31409" y="28681"/>
                  <a:pt x="31431" y="28679"/>
                  <a:pt x="31452" y="28675"/>
                </a:cubicBezTo>
                <a:cubicBezTo>
                  <a:pt x="31622" y="28638"/>
                  <a:pt x="31743" y="28481"/>
                  <a:pt x="31707" y="28298"/>
                </a:cubicBezTo>
                <a:cubicBezTo>
                  <a:pt x="31549" y="27389"/>
                  <a:pt x="31246" y="26516"/>
                  <a:pt x="30833" y="25703"/>
                </a:cubicBezTo>
                <a:cubicBezTo>
                  <a:pt x="30202" y="24478"/>
                  <a:pt x="29317" y="23398"/>
                  <a:pt x="28250" y="22525"/>
                </a:cubicBezTo>
                <a:cubicBezTo>
                  <a:pt x="27183" y="21664"/>
                  <a:pt x="25933" y="21009"/>
                  <a:pt x="24599" y="20681"/>
                </a:cubicBezTo>
                <a:cubicBezTo>
                  <a:pt x="23871" y="20500"/>
                  <a:pt x="23119" y="20414"/>
                  <a:pt x="22379" y="20414"/>
                </a:cubicBezTo>
                <a:cubicBezTo>
                  <a:pt x="20911" y="20414"/>
                  <a:pt x="19456" y="20742"/>
                  <a:pt x="18134" y="21360"/>
                </a:cubicBezTo>
                <a:cubicBezTo>
                  <a:pt x="16824" y="21991"/>
                  <a:pt x="15635" y="22901"/>
                  <a:pt x="14725" y="24053"/>
                </a:cubicBezTo>
                <a:cubicBezTo>
                  <a:pt x="14059" y="24902"/>
                  <a:pt x="13561" y="25861"/>
                  <a:pt x="13234" y="26867"/>
                </a:cubicBezTo>
                <a:cubicBezTo>
                  <a:pt x="12918" y="27874"/>
                  <a:pt x="12760" y="28942"/>
                  <a:pt x="12760" y="30009"/>
                </a:cubicBezTo>
                <a:cubicBezTo>
                  <a:pt x="12760" y="31695"/>
                  <a:pt x="13148" y="33393"/>
                  <a:pt x="13865" y="34934"/>
                </a:cubicBezTo>
                <a:cubicBezTo>
                  <a:pt x="14592" y="36474"/>
                  <a:pt x="15660" y="37856"/>
                  <a:pt x="17018" y="38900"/>
                </a:cubicBezTo>
                <a:cubicBezTo>
                  <a:pt x="18086" y="39713"/>
                  <a:pt x="19286" y="40319"/>
                  <a:pt x="20560" y="40719"/>
                </a:cubicBezTo>
                <a:cubicBezTo>
                  <a:pt x="21821" y="41120"/>
                  <a:pt x="23156" y="41314"/>
                  <a:pt x="24502" y="41314"/>
                </a:cubicBezTo>
                <a:cubicBezTo>
                  <a:pt x="25921" y="41314"/>
                  <a:pt x="27353" y="41096"/>
                  <a:pt x="28711" y="40670"/>
                </a:cubicBezTo>
                <a:cubicBezTo>
                  <a:pt x="30081" y="40246"/>
                  <a:pt x="31391" y="39627"/>
                  <a:pt x="32556" y="38803"/>
                </a:cubicBezTo>
                <a:cubicBezTo>
                  <a:pt x="33684" y="38015"/>
                  <a:pt x="34690" y="37068"/>
                  <a:pt x="35564" y="36025"/>
                </a:cubicBezTo>
                <a:cubicBezTo>
                  <a:pt x="36874" y="34436"/>
                  <a:pt x="37881" y="32616"/>
                  <a:pt x="38572" y="30664"/>
                </a:cubicBezTo>
                <a:cubicBezTo>
                  <a:pt x="39275" y="28711"/>
                  <a:pt x="39652" y="26649"/>
                  <a:pt x="39700" y="24587"/>
                </a:cubicBezTo>
                <a:cubicBezTo>
                  <a:pt x="39700" y="24417"/>
                  <a:pt x="39712" y="24247"/>
                  <a:pt x="39712" y="24077"/>
                </a:cubicBezTo>
                <a:cubicBezTo>
                  <a:pt x="39712" y="21421"/>
                  <a:pt x="39203" y="18801"/>
                  <a:pt x="38342" y="16290"/>
                </a:cubicBezTo>
                <a:cubicBezTo>
                  <a:pt x="37480" y="13791"/>
                  <a:pt x="36243" y="11402"/>
                  <a:pt x="34776" y="9195"/>
                </a:cubicBezTo>
                <a:cubicBezTo>
                  <a:pt x="33211" y="6853"/>
                  <a:pt x="31246" y="4646"/>
                  <a:pt x="28965" y="2972"/>
                </a:cubicBezTo>
                <a:cubicBezTo>
                  <a:pt x="27825" y="2135"/>
                  <a:pt x="26600" y="1444"/>
                  <a:pt x="25302" y="934"/>
                </a:cubicBezTo>
                <a:cubicBezTo>
                  <a:pt x="24005" y="413"/>
                  <a:pt x="22634" y="98"/>
                  <a:pt x="21202" y="25"/>
                </a:cubicBezTo>
                <a:cubicBezTo>
                  <a:pt x="20984" y="1"/>
                  <a:pt x="20754" y="1"/>
                  <a:pt x="20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EC0B28E5-814F-07BB-0736-ABE6F1B04112}"/>
              </a:ext>
            </a:extLst>
          </p:cNvPr>
          <p:cNvSpPr txBox="1">
            <a:spLocks/>
          </p:cNvSpPr>
          <p:nvPr/>
        </p:nvSpPr>
        <p:spPr>
          <a:xfrm>
            <a:off x="8453714" y="4733039"/>
            <a:ext cx="690285" cy="40911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142FAF27-6D04-4620-943D-E28ECEBE554B}" type="slidenum">
              <a:rPr lang="fr-FR" sz="2000" b="1" smtClean="0">
                <a:solidFill>
                  <a:schemeClr val="bg1"/>
                </a:solidFill>
                <a:latin typeface="Arial Nova Cond" panose="020B0506020202020204" pitchFamily="34" charset="0"/>
              </a:rPr>
              <a:pPr algn="ctr"/>
              <a:t>7</a:t>
            </a:fld>
            <a:endParaRPr lang="fr-FR" sz="20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6" name="Google Shape;453;p39">
            <a:extLst>
              <a:ext uri="{FF2B5EF4-FFF2-40B4-BE49-F238E27FC236}">
                <a16:creationId xmlns:a16="http://schemas.microsoft.com/office/drawing/2014/main" id="{65F5F1EE-AED0-F20C-04F6-2F97DE8489F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3999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Tableau de bord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6716D8F-8346-F709-69BB-439EA7899D12}"/>
              </a:ext>
            </a:extLst>
          </p:cNvPr>
          <p:cNvGrpSpPr/>
          <p:nvPr/>
        </p:nvGrpSpPr>
        <p:grpSpPr>
          <a:xfrm>
            <a:off x="1308566" y="808903"/>
            <a:ext cx="6526863" cy="3517328"/>
            <a:chOff x="1308566" y="808903"/>
            <a:chExt cx="6526863" cy="3517328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12B94DA5-8747-0A18-6E85-3CFEB3BA7B41}"/>
                </a:ext>
              </a:extLst>
            </p:cNvPr>
            <p:cNvGrpSpPr/>
            <p:nvPr/>
          </p:nvGrpSpPr>
          <p:grpSpPr>
            <a:xfrm>
              <a:off x="1308566" y="808903"/>
              <a:ext cx="6526863" cy="3517328"/>
              <a:chOff x="1308566" y="808903"/>
              <a:chExt cx="6526863" cy="3517328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4D78DC8F-9A3A-6DDF-1D1A-6AD939A4A9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8566" y="808903"/>
                <a:ext cx="6526863" cy="351732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7893615-9CB1-BC19-862D-97287ACFC764}"/>
                  </a:ext>
                </a:extLst>
              </p:cNvPr>
              <p:cNvSpPr/>
              <p:nvPr/>
            </p:nvSpPr>
            <p:spPr>
              <a:xfrm>
                <a:off x="6492279" y="1981200"/>
                <a:ext cx="1127760" cy="4934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8FF5E4-D635-C2E3-9BBB-4E6DFD19A565}"/>
                  </a:ext>
                </a:extLst>
              </p:cNvPr>
              <p:cNvSpPr/>
              <p:nvPr/>
            </p:nvSpPr>
            <p:spPr>
              <a:xfrm>
                <a:off x="6484620" y="2792467"/>
                <a:ext cx="1127760" cy="1289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de 38 heure(s)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368179-08D2-EEF7-D3B7-167463B8FF13}"/>
                </a:ext>
              </a:extLst>
            </p:cNvPr>
            <p:cNvSpPr/>
            <p:nvPr/>
          </p:nvSpPr>
          <p:spPr>
            <a:xfrm>
              <a:off x="5210629" y="1987361"/>
              <a:ext cx="1081353" cy="487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DC92CFD-B9FF-7060-E9E8-D042729FFC1E}"/>
              </a:ext>
            </a:extLst>
          </p:cNvPr>
          <p:cNvSpPr/>
          <p:nvPr/>
        </p:nvSpPr>
        <p:spPr>
          <a:xfrm>
            <a:off x="2483580" y="1850572"/>
            <a:ext cx="1261586" cy="1516742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1AA7D-F95B-0A41-3391-E3946F7C34AE}"/>
              </a:ext>
            </a:extLst>
          </p:cNvPr>
          <p:cNvSpPr/>
          <p:nvPr/>
        </p:nvSpPr>
        <p:spPr>
          <a:xfrm>
            <a:off x="3745166" y="1850572"/>
            <a:ext cx="1328057" cy="1516742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EC40D4-EEEF-E380-DDDC-8ABFCA96CF4A}"/>
              </a:ext>
            </a:extLst>
          </p:cNvPr>
          <p:cNvSpPr/>
          <p:nvPr/>
        </p:nvSpPr>
        <p:spPr>
          <a:xfrm>
            <a:off x="6411561" y="1850572"/>
            <a:ext cx="1328057" cy="1516742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643861-5E3C-DB26-562C-613A6E6BEA90}"/>
              </a:ext>
            </a:extLst>
          </p:cNvPr>
          <p:cNvSpPr/>
          <p:nvPr/>
        </p:nvSpPr>
        <p:spPr>
          <a:xfrm>
            <a:off x="5083504" y="1850572"/>
            <a:ext cx="1328057" cy="1516742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Google Shape;453;p39">
            <a:extLst>
              <a:ext uri="{FF2B5EF4-FFF2-40B4-BE49-F238E27FC236}">
                <a16:creationId xmlns:a16="http://schemas.microsoft.com/office/drawing/2014/main" id="{FAB4DD6B-A1C6-9732-E818-A08DA132F68E}"/>
              </a:ext>
            </a:extLst>
          </p:cNvPr>
          <p:cNvSpPr txBox="1">
            <a:spLocks/>
          </p:cNvSpPr>
          <p:nvPr/>
        </p:nvSpPr>
        <p:spPr>
          <a:xfrm>
            <a:off x="1308566" y="4503920"/>
            <a:ext cx="6520545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2h / Semaine = 38heures en 21 séances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5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8"/>
          <p:cNvSpPr txBox="1">
            <a:spLocks noGrp="1"/>
          </p:cNvSpPr>
          <p:nvPr>
            <p:ph type="subTitle" idx="1"/>
          </p:nvPr>
        </p:nvSpPr>
        <p:spPr>
          <a:xfrm>
            <a:off x="4571999" y="4734000"/>
            <a:ext cx="4549653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: 2023 /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2" name="Google Shape;432;p38"/>
          <p:cNvGrpSpPr/>
          <p:nvPr/>
        </p:nvGrpSpPr>
        <p:grpSpPr>
          <a:xfrm>
            <a:off x="7784177" y="3743985"/>
            <a:ext cx="1279646" cy="1194765"/>
            <a:chOff x="4439940" y="1452641"/>
            <a:chExt cx="1279646" cy="1194765"/>
          </a:xfrm>
        </p:grpSpPr>
        <p:sp>
          <p:nvSpPr>
            <p:cNvPr id="433" name="Google Shape;433;p38"/>
            <p:cNvSpPr/>
            <p:nvPr/>
          </p:nvSpPr>
          <p:spPr>
            <a:xfrm>
              <a:off x="5641261" y="2050607"/>
              <a:ext cx="78326" cy="54438"/>
            </a:xfrm>
            <a:custGeom>
              <a:avLst/>
              <a:gdLst/>
              <a:ahLst/>
              <a:cxnLst/>
              <a:rect l="l" t="t" r="r" b="b"/>
              <a:pathLst>
                <a:path w="3692" h="2566" extrusionOk="0">
                  <a:moveTo>
                    <a:pt x="1849" y="1"/>
                  </a:moveTo>
                  <a:cubicBezTo>
                    <a:pt x="1647" y="1"/>
                    <a:pt x="1433" y="56"/>
                    <a:pt x="1215" y="181"/>
                  </a:cubicBezTo>
                  <a:cubicBezTo>
                    <a:pt x="0" y="871"/>
                    <a:pt x="734" y="2566"/>
                    <a:pt x="1858" y="2566"/>
                  </a:cubicBezTo>
                  <a:cubicBezTo>
                    <a:pt x="2059" y="2566"/>
                    <a:pt x="2272" y="2512"/>
                    <a:pt x="2488" y="2389"/>
                  </a:cubicBezTo>
                  <a:cubicBezTo>
                    <a:pt x="3691" y="1701"/>
                    <a:pt x="2969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068032" y="1474004"/>
              <a:ext cx="84054" cy="58617"/>
            </a:xfrm>
            <a:custGeom>
              <a:avLst/>
              <a:gdLst/>
              <a:ahLst/>
              <a:cxnLst/>
              <a:rect l="l" t="t" r="r" b="b"/>
              <a:pathLst>
                <a:path w="3962" h="2763" extrusionOk="0">
                  <a:moveTo>
                    <a:pt x="1967" y="1"/>
                  </a:moveTo>
                  <a:cubicBezTo>
                    <a:pt x="1753" y="1"/>
                    <a:pt x="1526" y="58"/>
                    <a:pt x="1295" y="190"/>
                  </a:cubicBezTo>
                  <a:cubicBezTo>
                    <a:pt x="0" y="941"/>
                    <a:pt x="778" y="2762"/>
                    <a:pt x="1975" y="2762"/>
                  </a:cubicBezTo>
                  <a:cubicBezTo>
                    <a:pt x="2191" y="2762"/>
                    <a:pt x="2420" y="2703"/>
                    <a:pt x="2653" y="2568"/>
                  </a:cubicBezTo>
                  <a:cubicBezTo>
                    <a:pt x="3962" y="1826"/>
                    <a:pt x="3171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5398498" y="2235029"/>
              <a:ext cx="159834" cy="111273"/>
            </a:xfrm>
            <a:custGeom>
              <a:avLst/>
              <a:gdLst/>
              <a:ahLst/>
              <a:cxnLst/>
              <a:rect l="l" t="t" r="r" b="b"/>
              <a:pathLst>
                <a:path w="7534" h="5245" extrusionOk="0">
                  <a:moveTo>
                    <a:pt x="3758" y="1"/>
                  </a:moveTo>
                  <a:cubicBezTo>
                    <a:pt x="3348" y="1"/>
                    <a:pt x="2912" y="112"/>
                    <a:pt x="2469" y="367"/>
                  </a:cubicBezTo>
                  <a:cubicBezTo>
                    <a:pt x="0" y="1777"/>
                    <a:pt x="1492" y="5245"/>
                    <a:pt x="3778" y="5245"/>
                  </a:cubicBezTo>
                  <a:cubicBezTo>
                    <a:pt x="4188" y="5245"/>
                    <a:pt x="4623" y="5134"/>
                    <a:pt x="5065" y="4879"/>
                  </a:cubicBezTo>
                  <a:cubicBezTo>
                    <a:pt x="7533" y="3460"/>
                    <a:pt x="6043" y="1"/>
                    <a:pt x="3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130319" y="1982167"/>
              <a:ext cx="185907" cy="129666"/>
            </a:xfrm>
            <a:custGeom>
              <a:avLst/>
              <a:gdLst/>
              <a:ahLst/>
              <a:cxnLst/>
              <a:rect l="l" t="t" r="r" b="b"/>
              <a:pathLst>
                <a:path w="8763" h="6112" extrusionOk="0">
                  <a:moveTo>
                    <a:pt x="4365" y="0"/>
                  </a:moveTo>
                  <a:cubicBezTo>
                    <a:pt x="3889" y="0"/>
                    <a:pt x="3385" y="129"/>
                    <a:pt x="2871" y="423"/>
                  </a:cubicBezTo>
                  <a:cubicBezTo>
                    <a:pt x="1" y="2081"/>
                    <a:pt x="1730" y="6111"/>
                    <a:pt x="4394" y="6111"/>
                  </a:cubicBezTo>
                  <a:cubicBezTo>
                    <a:pt x="4870" y="6111"/>
                    <a:pt x="5377" y="5982"/>
                    <a:pt x="5892" y="5688"/>
                  </a:cubicBezTo>
                  <a:cubicBezTo>
                    <a:pt x="8762" y="4031"/>
                    <a:pt x="7025" y="0"/>
                    <a:pt x="4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4786678" y="1797109"/>
              <a:ext cx="113352" cy="78899"/>
            </a:xfrm>
            <a:custGeom>
              <a:avLst/>
              <a:gdLst/>
              <a:ahLst/>
              <a:cxnLst/>
              <a:rect l="l" t="t" r="r" b="b"/>
              <a:pathLst>
                <a:path w="5343" h="3719" extrusionOk="0">
                  <a:moveTo>
                    <a:pt x="2659" y="0"/>
                  </a:moveTo>
                  <a:cubicBezTo>
                    <a:pt x="2370" y="0"/>
                    <a:pt x="2062" y="78"/>
                    <a:pt x="1748" y="256"/>
                  </a:cubicBezTo>
                  <a:cubicBezTo>
                    <a:pt x="0" y="1264"/>
                    <a:pt x="1051" y="3718"/>
                    <a:pt x="2674" y="3718"/>
                  </a:cubicBezTo>
                  <a:cubicBezTo>
                    <a:pt x="2966" y="3718"/>
                    <a:pt x="3276" y="3639"/>
                    <a:pt x="3592" y="3458"/>
                  </a:cubicBezTo>
                  <a:cubicBezTo>
                    <a:pt x="5342" y="2459"/>
                    <a:pt x="4287" y="0"/>
                    <a:pt x="2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5433715" y="1641476"/>
              <a:ext cx="89145" cy="62202"/>
            </a:xfrm>
            <a:custGeom>
              <a:avLst/>
              <a:gdLst/>
              <a:ahLst/>
              <a:cxnLst/>
              <a:rect l="l" t="t" r="r" b="b"/>
              <a:pathLst>
                <a:path w="4202" h="2932" extrusionOk="0">
                  <a:moveTo>
                    <a:pt x="2097" y="1"/>
                  </a:moveTo>
                  <a:cubicBezTo>
                    <a:pt x="1868" y="1"/>
                    <a:pt x="1626" y="63"/>
                    <a:pt x="1379" y="205"/>
                  </a:cubicBezTo>
                  <a:cubicBezTo>
                    <a:pt x="1" y="997"/>
                    <a:pt x="829" y="2932"/>
                    <a:pt x="2104" y="2932"/>
                  </a:cubicBezTo>
                  <a:cubicBezTo>
                    <a:pt x="2333" y="2932"/>
                    <a:pt x="2576" y="2870"/>
                    <a:pt x="2823" y="2728"/>
                  </a:cubicBezTo>
                  <a:cubicBezTo>
                    <a:pt x="4201" y="1936"/>
                    <a:pt x="3372" y="1"/>
                    <a:pt x="2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743994" y="1569302"/>
              <a:ext cx="91628" cy="63730"/>
            </a:xfrm>
            <a:custGeom>
              <a:avLst/>
              <a:gdLst/>
              <a:ahLst/>
              <a:cxnLst/>
              <a:rect l="l" t="t" r="r" b="b"/>
              <a:pathLst>
                <a:path w="4319" h="3004" extrusionOk="0">
                  <a:moveTo>
                    <a:pt x="2156" y="1"/>
                  </a:moveTo>
                  <a:cubicBezTo>
                    <a:pt x="1921" y="1"/>
                    <a:pt x="1672" y="65"/>
                    <a:pt x="1420" y="210"/>
                  </a:cubicBezTo>
                  <a:cubicBezTo>
                    <a:pt x="0" y="1023"/>
                    <a:pt x="848" y="3004"/>
                    <a:pt x="2160" y="3004"/>
                  </a:cubicBezTo>
                  <a:cubicBezTo>
                    <a:pt x="2395" y="3004"/>
                    <a:pt x="2645" y="2940"/>
                    <a:pt x="2900" y="2794"/>
                  </a:cubicBezTo>
                  <a:cubicBezTo>
                    <a:pt x="4319" y="1982"/>
                    <a:pt x="3462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749870" y="1965768"/>
              <a:ext cx="182576" cy="127184"/>
            </a:xfrm>
            <a:custGeom>
              <a:avLst/>
              <a:gdLst/>
              <a:ahLst/>
              <a:cxnLst/>
              <a:rect l="l" t="t" r="r" b="b"/>
              <a:pathLst>
                <a:path w="8606" h="5995" extrusionOk="0">
                  <a:moveTo>
                    <a:pt x="4299" y="1"/>
                  </a:moveTo>
                  <a:cubicBezTo>
                    <a:pt x="3831" y="1"/>
                    <a:pt x="3334" y="129"/>
                    <a:pt x="2828" y="420"/>
                  </a:cubicBezTo>
                  <a:cubicBezTo>
                    <a:pt x="1" y="2035"/>
                    <a:pt x="1698" y="5995"/>
                    <a:pt x="4312" y="5995"/>
                  </a:cubicBezTo>
                  <a:cubicBezTo>
                    <a:pt x="4781" y="5995"/>
                    <a:pt x="5280" y="5867"/>
                    <a:pt x="5788" y="5576"/>
                  </a:cubicBezTo>
                  <a:cubicBezTo>
                    <a:pt x="8606" y="3961"/>
                    <a:pt x="6907" y="1"/>
                    <a:pt x="4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112859" y="2223361"/>
              <a:ext cx="141398" cy="98395"/>
            </a:xfrm>
            <a:custGeom>
              <a:avLst/>
              <a:gdLst/>
              <a:ahLst/>
              <a:cxnLst/>
              <a:rect l="l" t="t" r="r" b="b"/>
              <a:pathLst>
                <a:path w="6665" h="4638" extrusionOk="0">
                  <a:moveTo>
                    <a:pt x="3326" y="0"/>
                  </a:moveTo>
                  <a:cubicBezTo>
                    <a:pt x="2964" y="0"/>
                    <a:pt x="2580" y="99"/>
                    <a:pt x="2190" y="323"/>
                  </a:cubicBezTo>
                  <a:cubicBezTo>
                    <a:pt x="0" y="1578"/>
                    <a:pt x="1314" y="4637"/>
                    <a:pt x="3340" y="4637"/>
                  </a:cubicBezTo>
                  <a:cubicBezTo>
                    <a:pt x="3703" y="4637"/>
                    <a:pt x="4090" y="4539"/>
                    <a:pt x="4483" y="4313"/>
                  </a:cubicBezTo>
                  <a:cubicBezTo>
                    <a:pt x="6664" y="3069"/>
                    <a:pt x="5346" y="0"/>
                    <a:pt x="3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994310" y="1681933"/>
              <a:ext cx="178015" cy="124150"/>
            </a:xfrm>
            <a:custGeom>
              <a:avLst/>
              <a:gdLst/>
              <a:ahLst/>
              <a:cxnLst/>
              <a:rect l="l" t="t" r="r" b="b"/>
              <a:pathLst>
                <a:path w="8391" h="5852" extrusionOk="0">
                  <a:moveTo>
                    <a:pt x="4188" y="0"/>
                  </a:moveTo>
                  <a:cubicBezTo>
                    <a:pt x="3733" y="0"/>
                    <a:pt x="3249" y="124"/>
                    <a:pt x="2756" y="408"/>
                  </a:cubicBezTo>
                  <a:cubicBezTo>
                    <a:pt x="1" y="1992"/>
                    <a:pt x="1656" y="5851"/>
                    <a:pt x="4205" y="5851"/>
                  </a:cubicBezTo>
                  <a:cubicBezTo>
                    <a:pt x="4662" y="5851"/>
                    <a:pt x="5148" y="5727"/>
                    <a:pt x="5643" y="5442"/>
                  </a:cubicBezTo>
                  <a:cubicBezTo>
                    <a:pt x="8390" y="3868"/>
                    <a:pt x="6731" y="0"/>
                    <a:pt x="4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439940" y="1452641"/>
              <a:ext cx="168065" cy="116937"/>
            </a:xfrm>
            <a:custGeom>
              <a:avLst/>
              <a:gdLst/>
              <a:ahLst/>
              <a:cxnLst/>
              <a:rect l="l" t="t" r="r" b="b"/>
              <a:pathLst>
                <a:path w="7922" h="5512" extrusionOk="0">
                  <a:moveTo>
                    <a:pt x="3957" y="0"/>
                  </a:moveTo>
                  <a:cubicBezTo>
                    <a:pt x="3526" y="0"/>
                    <a:pt x="3068" y="117"/>
                    <a:pt x="2603" y="385"/>
                  </a:cubicBezTo>
                  <a:cubicBezTo>
                    <a:pt x="0" y="1866"/>
                    <a:pt x="1568" y="5511"/>
                    <a:pt x="3969" y="5511"/>
                  </a:cubicBezTo>
                  <a:cubicBezTo>
                    <a:pt x="4399" y="5511"/>
                    <a:pt x="4856" y="5394"/>
                    <a:pt x="5320" y="5127"/>
                  </a:cubicBezTo>
                  <a:cubicBezTo>
                    <a:pt x="7922" y="3636"/>
                    <a:pt x="6356" y="0"/>
                    <a:pt x="3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510608" y="1867543"/>
              <a:ext cx="141271" cy="98480"/>
            </a:xfrm>
            <a:custGeom>
              <a:avLst/>
              <a:gdLst/>
              <a:ahLst/>
              <a:cxnLst/>
              <a:rect l="l" t="t" r="r" b="b"/>
              <a:pathLst>
                <a:path w="6659" h="4642" extrusionOk="0">
                  <a:moveTo>
                    <a:pt x="3314" y="1"/>
                  </a:moveTo>
                  <a:cubicBezTo>
                    <a:pt x="2954" y="1"/>
                    <a:pt x="2572" y="98"/>
                    <a:pt x="2183" y="320"/>
                  </a:cubicBezTo>
                  <a:cubicBezTo>
                    <a:pt x="1" y="1576"/>
                    <a:pt x="1322" y="4642"/>
                    <a:pt x="3344" y="4642"/>
                  </a:cubicBezTo>
                  <a:cubicBezTo>
                    <a:pt x="3704" y="4642"/>
                    <a:pt x="4087" y="4544"/>
                    <a:pt x="4475" y="4322"/>
                  </a:cubicBezTo>
                  <a:cubicBezTo>
                    <a:pt x="6658" y="3066"/>
                    <a:pt x="5336" y="1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4484874" y="2147835"/>
              <a:ext cx="106224" cy="74104"/>
            </a:xfrm>
            <a:custGeom>
              <a:avLst/>
              <a:gdLst/>
              <a:ahLst/>
              <a:cxnLst/>
              <a:rect l="l" t="t" r="r" b="b"/>
              <a:pathLst>
                <a:path w="5007" h="3493" extrusionOk="0">
                  <a:moveTo>
                    <a:pt x="2496" y="0"/>
                  </a:moveTo>
                  <a:cubicBezTo>
                    <a:pt x="2223" y="0"/>
                    <a:pt x="1933" y="75"/>
                    <a:pt x="1637" y="244"/>
                  </a:cubicBezTo>
                  <a:cubicBezTo>
                    <a:pt x="1" y="1192"/>
                    <a:pt x="994" y="3493"/>
                    <a:pt x="2518" y="3493"/>
                  </a:cubicBezTo>
                  <a:cubicBezTo>
                    <a:pt x="2790" y="3493"/>
                    <a:pt x="3079" y="3419"/>
                    <a:pt x="3372" y="3253"/>
                  </a:cubicBezTo>
                  <a:cubicBezTo>
                    <a:pt x="5007" y="2307"/>
                    <a:pt x="4018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280351" y="2576017"/>
              <a:ext cx="102532" cy="71388"/>
            </a:xfrm>
            <a:custGeom>
              <a:avLst/>
              <a:gdLst/>
              <a:ahLst/>
              <a:cxnLst/>
              <a:rect l="l" t="t" r="r" b="b"/>
              <a:pathLst>
                <a:path w="4833" h="3365" extrusionOk="0">
                  <a:moveTo>
                    <a:pt x="2407" y="0"/>
                  </a:moveTo>
                  <a:cubicBezTo>
                    <a:pt x="2146" y="0"/>
                    <a:pt x="1868" y="71"/>
                    <a:pt x="1585" y="232"/>
                  </a:cubicBezTo>
                  <a:cubicBezTo>
                    <a:pt x="1" y="1149"/>
                    <a:pt x="956" y="3365"/>
                    <a:pt x="2422" y="3365"/>
                  </a:cubicBezTo>
                  <a:cubicBezTo>
                    <a:pt x="2685" y="3365"/>
                    <a:pt x="2963" y="3294"/>
                    <a:pt x="3247" y="3132"/>
                  </a:cubicBezTo>
                  <a:cubicBezTo>
                    <a:pt x="4832" y="2226"/>
                    <a:pt x="3875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</p:grpSp>
      <p:sp>
        <p:nvSpPr>
          <p:cNvPr id="447" name="Google Shape;447;p38"/>
          <p:cNvSpPr/>
          <p:nvPr/>
        </p:nvSpPr>
        <p:spPr>
          <a:xfrm>
            <a:off x="8494606" y="119957"/>
            <a:ext cx="688381" cy="978631"/>
          </a:xfrm>
          <a:custGeom>
            <a:avLst/>
            <a:gdLst/>
            <a:ahLst/>
            <a:cxnLst/>
            <a:rect l="l" t="t" r="r" b="b"/>
            <a:pathLst>
              <a:path w="65270" h="52765" extrusionOk="0">
                <a:moveTo>
                  <a:pt x="20536" y="1"/>
                </a:moveTo>
                <a:cubicBezTo>
                  <a:pt x="18995" y="1"/>
                  <a:pt x="17491" y="292"/>
                  <a:pt x="16072" y="801"/>
                </a:cubicBezTo>
                <a:cubicBezTo>
                  <a:pt x="13937" y="1565"/>
                  <a:pt x="11960" y="2826"/>
                  <a:pt x="10201" y="4367"/>
                </a:cubicBezTo>
                <a:cubicBezTo>
                  <a:pt x="8442" y="5920"/>
                  <a:pt x="6890" y="7751"/>
                  <a:pt x="5628" y="9667"/>
                </a:cubicBezTo>
                <a:cubicBezTo>
                  <a:pt x="3870" y="12324"/>
                  <a:pt x="2463" y="15235"/>
                  <a:pt x="1492" y="18268"/>
                </a:cubicBezTo>
                <a:cubicBezTo>
                  <a:pt x="534" y="21312"/>
                  <a:pt x="0" y="24478"/>
                  <a:pt x="0" y="27656"/>
                </a:cubicBezTo>
                <a:cubicBezTo>
                  <a:pt x="0" y="28832"/>
                  <a:pt x="73" y="30021"/>
                  <a:pt x="231" y="31198"/>
                </a:cubicBezTo>
                <a:cubicBezTo>
                  <a:pt x="716" y="34958"/>
                  <a:pt x="2026" y="38621"/>
                  <a:pt x="4051" y="41835"/>
                </a:cubicBezTo>
                <a:cubicBezTo>
                  <a:pt x="6065" y="45037"/>
                  <a:pt x="8782" y="47778"/>
                  <a:pt x="12069" y="49671"/>
                </a:cubicBezTo>
                <a:cubicBezTo>
                  <a:pt x="13913" y="50738"/>
                  <a:pt x="15878" y="51503"/>
                  <a:pt x="17916" y="52012"/>
                </a:cubicBezTo>
                <a:cubicBezTo>
                  <a:pt x="19941" y="52522"/>
                  <a:pt x="22051" y="52764"/>
                  <a:pt x="24162" y="52764"/>
                </a:cubicBezTo>
                <a:cubicBezTo>
                  <a:pt x="28504" y="52764"/>
                  <a:pt x="32895" y="51745"/>
                  <a:pt x="36825" y="49889"/>
                </a:cubicBezTo>
                <a:cubicBezTo>
                  <a:pt x="40695" y="48070"/>
                  <a:pt x="44151" y="45522"/>
                  <a:pt x="47196" y="42538"/>
                </a:cubicBezTo>
                <a:cubicBezTo>
                  <a:pt x="50253" y="39555"/>
                  <a:pt x="52897" y="36122"/>
                  <a:pt x="55165" y="32519"/>
                </a:cubicBezTo>
                <a:cubicBezTo>
                  <a:pt x="60745" y="23616"/>
                  <a:pt x="64226" y="13416"/>
                  <a:pt x="65257" y="2972"/>
                </a:cubicBezTo>
                <a:cubicBezTo>
                  <a:pt x="65269" y="2790"/>
                  <a:pt x="65148" y="2632"/>
                  <a:pt x="64966" y="2621"/>
                </a:cubicBezTo>
                <a:cubicBezTo>
                  <a:pt x="64951" y="2619"/>
                  <a:pt x="64937" y="2618"/>
                  <a:pt x="64923" y="2618"/>
                </a:cubicBezTo>
                <a:cubicBezTo>
                  <a:pt x="64760" y="2618"/>
                  <a:pt x="64625" y="2743"/>
                  <a:pt x="64614" y="2899"/>
                </a:cubicBezTo>
                <a:cubicBezTo>
                  <a:pt x="63595" y="13258"/>
                  <a:pt x="60138" y="23362"/>
                  <a:pt x="54620" y="32180"/>
                </a:cubicBezTo>
                <a:cubicBezTo>
                  <a:pt x="52375" y="35746"/>
                  <a:pt x="49755" y="39142"/>
                  <a:pt x="46747" y="42078"/>
                </a:cubicBezTo>
                <a:cubicBezTo>
                  <a:pt x="43739" y="45025"/>
                  <a:pt x="40343" y="47512"/>
                  <a:pt x="36547" y="49307"/>
                </a:cubicBezTo>
                <a:cubicBezTo>
                  <a:pt x="32701" y="51115"/>
                  <a:pt x="28407" y="52121"/>
                  <a:pt x="24162" y="52121"/>
                </a:cubicBezTo>
                <a:cubicBezTo>
                  <a:pt x="22100" y="52121"/>
                  <a:pt x="20051" y="51878"/>
                  <a:pt x="18073" y="51381"/>
                </a:cubicBezTo>
                <a:cubicBezTo>
                  <a:pt x="16084" y="50896"/>
                  <a:pt x="14180" y="50144"/>
                  <a:pt x="12396" y="49113"/>
                </a:cubicBezTo>
                <a:cubicBezTo>
                  <a:pt x="9207" y="47269"/>
                  <a:pt x="6563" y="44613"/>
                  <a:pt x="4598" y="41484"/>
                </a:cubicBezTo>
                <a:cubicBezTo>
                  <a:pt x="2633" y="38366"/>
                  <a:pt x="1334" y="34776"/>
                  <a:pt x="873" y="31125"/>
                </a:cubicBezTo>
                <a:cubicBezTo>
                  <a:pt x="728" y="29972"/>
                  <a:pt x="655" y="28808"/>
                  <a:pt x="655" y="27656"/>
                </a:cubicBezTo>
                <a:cubicBezTo>
                  <a:pt x="655" y="24551"/>
                  <a:pt x="1164" y="21446"/>
                  <a:pt x="2111" y="18473"/>
                </a:cubicBezTo>
                <a:cubicBezTo>
                  <a:pt x="3057" y="15490"/>
                  <a:pt x="4439" y="12640"/>
                  <a:pt x="6162" y="10031"/>
                </a:cubicBezTo>
                <a:cubicBezTo>
                  <a:pt x="6987" y="8782"/>
                  <a:pt x="7933" y="7569"/>
                  <a:pt x="8988" y="6454"/>
                </a:cubicBezTo>
                <a:cubicBezTo>
                  <a:pt x="10553" y="4780"/>
                  <a:pt x="12348" y="3324"/>
                  <a:pt x="14289" y="2293"/>
                </a:cubicBezTo>
                <a:cubicBezTo>
                  <a:pt x="15272" y="1772"/>
                  <a:pt x="16278" y="1359"/>
                  <a:pt x="17321" y="1080"/>
                </a:cubicBezTo>
                <a:cubicBezTo>
                  <a:pt x="18364" y="801"/>
                  <a:pt x="19431" y="643"/>
                  <a:pt x="20536" y="643"/>
                </a:cubicBezTo>
                <a:cubicBezTo>
                  <a:pt x="20741" y="643"/>
                  <a:pt x="20960" y="656"/>
                  <a:pt x="21178" y="667"/>
                </a:cubicBezTo>
                <a:cubicBezTo>
                  <a:pt x="22525" y="740"/>
                  <a:pt x="23822" y="1044"/>
                  <a:pt x="25060" y="1529"/>
                </a:cubicBezTo>
                <a:cubicBezTo>
                  <a:pt x="26916" y="2268"/>
                  <a:pt x="28638" y="3409"/>
                  <a:pt x="30178" y="4804"/>
                </a:cubicBezTo>
                <a:cubicBezTo>
                  <a:pt x="31731" y="6198"/>
                  <a:pt x="33089" y="7836"/>
                  <a:pt x="34242" y="9559"/>
                </a:cubicBezTo>
                <a:cubicBezTo>
                  <a:pt x="35685" y="11718"/>
                  <a:pt x="36886" y="14058"/>
                  <a:pt x="37735" y="16508"/>
                </a:cubicBezTo>
                <a:cubicBezTo>
                  <a:pt x="38572" y="18959"/>
                  <a:pt x="39057" y="21506"/>
                  <a:pt x="39057" y="24077"/>
                </a:cubicBezTo>
                <a:lnTo>
                  <a:pt x="39057" y="24562"/>
                </a:lnTo>
                <a:cubicBezTo>
                  <a:pt x="38997" y="27219"/>
                  <a:pt x="38353" y="29899"/>
                  <a:pt x="37202" y="32289"/>
                </a:cubicBezTo>
                <a:cubicBezTo>
                  <a:pt x="36619" y="33478"/>
                  <a:pt x="35903" y="34594"/>
                  <a:pt x="35067" y="35613"/>
                </a:cubicBezTo>
                <a:cubicBezTo>
                  <a:pt x="34229" y="36619"/>
                  <a:pt x="33272" y="37517"/>
                  <a:pt x="32180" y="38281"/>
                </a:cubicBezTo>
                <a:cubicBezTo>
                  <a:pt x="31076" y="39058"/>
                  <a:pt x="29827" y="39652"/>
                  <a:pt x="28529" y="40052"/>
                </a:cubicBezTo>
                <a:cubicBezTo>
                  <a:pt x="27219" y="40452"/>
                  <a:pt x="25848" y="40659"/>
                  <a:pt x="24502" y="40659"/>
                </a:cubicBezTo>
                <a:cubicBezTo>
                  <a:pt x="23216" y="40659"/>
                  <a:pt x="21954" y="40476"/>
                  <a:pt x="20754" y="40101"/>
                </a:cubicBezTo>
                <a:cubicBezTo>
                  <a:pt x="19553" y="39724"/>
                  <a:pt x="18425" y="39155"/>
                  <a:pt x="17406" y="38390"/>
                </a:cubicBezTo>
                <a:cubicBezTo>
                  <a:pt x="16145" y="37420"/>
                  <a:pt x="15138" y="36122"/>
                  <a:pt x="14458" y="34667"/>
                </a:cubicBezTo>
                <a:cubicBezTo>
                  <a:pt x="13767" y="33211"/>
                  <a:pt x="13404" y="31598"/>
                  <a:pt x="13404" y="30009"/>
                </a:cubicBezTo>
                <a:cubicBezTo>
                  <a:pt x="13404" y="29002"/>
                  <a:pt x="13549" y="28007"/>
                  <a:pt x="13852" y="27061"/>
                </a:cubicBezTo>
                <a:cubicBezTo>
                  <a:pt x="14156" y="26128"/>
                  <a:pt x="14617" y="25242"/>
                  <a:pt x="15235" y="24454"/>
                </a:cubicBezTo>
                <a:cubicBezTo>
                  <a:pt x="16072" y="23386"/>
                  <a:pt x="17175" y="22537"/>
                  <a:pt x="18413" y="21955"/>
                </a:cubicBezTo>
                <a:cubicBezTo>
                  <a:pt x="19650" y="21373"/>
                  <a:pt x="21021" y="21057"/>
                  <a:pt x="22379" y="21057"/>
                </a:cubicBezTo>
                <a:cubicBezTo>
                  <a:pt x="23070" y="21057"/>
                  <a:pt x="23762" y="21142"/>
                  <a:pt x="24441" y="21312"/>
                </a:cubicBezTo>
                <a:cubicBezTo>
                  <a:pt x="25266" y="21518"/>
                  <a:pt x="26054" y="21845"/>
                  <a:pt x="26795" y="22295"/>
                </a:cubicBezTo>
                <a:cubicBezTo>
                  <a:pt x="27886" y="22950"/>
                  <a:pt x="28844" y="23859"/>
                  <a:pt x="29584" y="24902"/>
                </a:cubicBezTo>
                <a:cubicBezTo>
                  <a:pt x="30324" y="25958"/>
                  <a:pt x="30846" y="27158"/>
                  <a:pt x="31076" y="28420"/>
                </a:cubicBezTo>
                <a:cubicBezTo>
                  <a:pt x="31108" y="28569"/>
                  <a:pt x="31234" y="28681"/>
                  <a:pt x="31388" y="28681"/>
                </a:cubicBezTo>
                <a:cubicBezTo>
                  <a:pt x="31409" y="28681"/>
                  <a:pt x="31431" y="28679"/>
                  <a:pt x="31452" y="28675"/>
                </a:cubicBezTo>
                <a:cubicBezTo>
                  <a:pt x="31622" y="28638"/>
                  <a:pt x="31743" y="28481"/>
                  <a:pt x="31707" y="28298"/>
                </a:cubicBezTo>
                <a:cubicBezTo>
                  <a:pt x="31549" y="27389"/>
                  <a:pt x="31246" y="26516"/>
                  <a:pt x="30833" y="25703"/>
                </a:cubicBezTo>
                <a:cubicBezTo>
                  <a:pt x="30202" y="24478"/>
                  <a:pt x="29317" y="23398"/>
                  <a:pt x="28250" y="22525"/>
                </a:cubicBezTo>
                <a:cubicBezTo>
                  <a:pt x="27183" y="21664"/>
                  <a:pt x="25933" y="21009"/>
                  <a:pt x="24599" y="20681"/>
                </a:cubicBezTo>
                <a:cubicBezTo>
                  <a:pt x="23871" y="20500"/>
                  <a:pt x="23119" y="20414"/>
                  <a:pt x="22379" y="20414"/>
                </a:cubicBezTo>
                <a:cubicBezTo>
                  <a:pt x="20911" y="20414"/>
                  <a:pt x="19456" y="20742"/>
                  <a:pt x="18134" y="21360"/>
                </a:cubicBezTo>
                <a:cubicBezTo>
                  <a:pt x="16824" y="21991"/>
                  <a:pt x="15635" y="22901"/>
                  <a:pt x="14725" y="24053"/>
                </a:cubicBezTo>
                <a:cubicBezTo>
                  <a:pt x="14059" y="24902"/>
                  <a:pt x="13561" y="25861"/>
                  <a:pt x="13234" y="26867"/>
                </a:cubicBezTo>
                <a:cubicBezTo>
                  <a:pt x="12918" y="27874"/>
                  <a:pt x="12760" y="28942"/>
                  <a:pt x="12760" y="30009"/>
                </a:cubicBezTo>
                <a:cubicBezTo>
                  <a:pt x="12760" y="31695"/>
                  <a:pt x="13148" y="33393"/>
                  <a:pt x="13865" y="34934"/>
                </a:cubicBezTo>
                <a:cubicBezTo>
                  <a:pt x="14592" y="36474"/>
                  <a:pt x="15660" y="37856"/>
                  <a:pt x="17018" y="38900"/>
                </a:cubicBezTo>
                <a:cubicBezTo>
                  <a:pt x="18086" y="39713"/>
                  <a:pt x="19286" y="40319"/>
                  <a:pt x="20560" y="40719"/>
                </a:cubicBezTo>
                <a:cubicBezTo>
                  <a:pt x="21821" y="41120"/>
                  <a:pt x="23156" y="41314"/>
                  <a:pt x="24502" y="41314"/>
                </a:cubicBezTo>
                <a:cubicBezTo>
                  <a:pt x="25921" y="41314"/>
                  <a:pt x="27353" y="41096"/>
                  <a:pt x="28711" y="40670"/>
                </a:cubicBezTo>
                <a:cubicBezTo>
                  <a:pt x="30081" y="40246"/>
                  <a:pt x="31391" y="39627"/>
                  <a:pt x="32556" y="38803"/>
                </a:cubicBezTo>
                <a:cubicBezTo>
                  <a:pt x="33684" y="38015"/>
                  <a:pt x="34690" y="37068"/>
                  <a:pt x="35564" y="36025"/>
                </a:cubicBezTo>
                <a:cubicBezTo>
                  <a:pt x="36874" y="34436"/>
                  <a:pt x="37881" y="32616"/>
                  <a:pt x="38572" y="30664"/>
                </a:cubicBezTo>
                <a:cubicBezTo>
                  <a:pt x="39275" y="28711"/>
                  <a:pt x="39652" y="26649"/>
                  <a:pt x="39700" y="24587"/>
                </a:cubicBezTo>
                <a:cubicBezTo>
                  <a:pt x="39700" y="24417"/>
                  <a:pt x="39712" y="24247"/>
                  <a:pt x="39712" y="24077"/>
                </a:cubicBezTo>
                <a:cubicBezTo>
                  <a:pt x="39712" y="21421"/>
                  <a:pt x="39203" y="18801"/>
                  <a:pt x="38342" y="16290"/>
                </a:cubicBezTo>
                <a:cubicBezTo>
                  <a:pt x="37480" y="13791"/>
                  <a:pt x="36243" y="11402"/>
                  <a:pt x="34776" y="9195"/>
                </a:cubicBezTo>
                <a:cubicBezTo>
                  <a:pt x="33211" y="6853"/>
                  <a:pt x="31246" y="4646"/>
                  <a:pt x="28965" y="2972"/>
                </a:cubicBezTo>
                <a:cubicBezTo>
                  <a:pt x="27825" y="2135"/>
                  <a:pt x="26600" y="1444"/>
                  <a:pt x="25302" y="934"/>
                </a:cubicBezTo>
                <a:cubicBezTo>
                  <a:pt x="24005" y="413"/>
                  <a:pt x="22634" y="98"/>
                  <a:pt x="21202" y="25"/>
                </a:cubicBezTo>
                <a:cubicBezTo>
                  <a:pt x="20984" y="1"/>
                  <a:pt x="20754" y="1"/>
                  <a:pt x="20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EC0B28E5-814F-07BB-0736-ABE6F1B04112}"/>
              </a:ext>
            </a:extLst>
          </p:cNvPr>
          <p:cNvSpPr txBox="1">
            <a:spLocks/>
          </p:cNvSpPr>
          <p:nvPr/>
        </p:nvSpPr>
        <p:spPr>
          <a:xfrm>
            <a:off x="8453714" y="4733039"/>
            <a:ext cx="690285" cy="40911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142FAF27-6D04-4620-943D-E28ECEBE554B}" type="slidenum">
              <a:rPr lang="fr-FR" sz="2000" b="1" smtClean="0">
                <a:solidFill>
                  <a:schemeClr val="bg1"/>
                </a:solidFill>
                <a:latin typeface="Arial Nova Cond" panose="020B0506020202020204" pitchFamily="34" charset="0"/>
              </a:rPr>
              <a:pPr algn="ctr"/>
              <a:t>8</a:t>
            </a:fld>
            <a:endParaRPr lang="fr-FR" sz="20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6" name="Google Shape;453;p39">
            <a:extLst>
              <a:ext uri="{FF2B5EF4-FFF2-40B4-BE49-F238E27FC236}">
                <a16:creationId xmlns:a16="http://schemas.microsoft.com/office/drawing/2014/main" id="{65F5F1EE-AED0-F20C-04F6-2F97DE8489F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3999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Binôme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" name="Google Shape;453;p39">
            <a:extLst>
              <a:ext uri="{FF2B5EF4-FFF2-40B4-BE49-F238E27FC236}">
                <a16:creationId xmlns:a16="http://schemas.microsoft.com/office/drawing/2014/main" id="{CA51E5D5-D631-39CE-CB1F-C24DBB877B9A}"/>
              </a:ext>
            </a:extLst>
          </p:cNvPr>
          <p:cNvSpPr txBox="1">
            <a:spLocks/>
          </p:cNvSpPr>
          <p:nvPr/>
        </p:nvSpPr>
        <p:spPr>
          <a:xfrm>
            <a:off x="0" y="458316"/>
            <a:ext cx="9144000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Ma mission :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Google Shape;453;p39">
            <a:extLst>
              <a:ext uri="{FF2B5EF4-FFF2-40B4-BE49-F238E27FC236}">
                <a16:creationId xmlns:a16="http://schemas.microsoft.com/office/drawing/2014/main" id="{22153160-AFE5-051B-9DA5-82CA924EF003}"/>
              </a:ext>
            </a:extLst>
          </p:cNvPr>
          <p:cNvSpPr txBox="1">
            <a:spLocks/>
          </p:cNvSpPr>
          <p:nvPr/>
        </p:nvSpPr>
        <p:spPr>
          <a:xfrm>
            <a:off x="0" y="1650410"/>
            <a:ext cx="2373084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Lectures 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5" name="Google Shape;453;p39">
            <a:extLst>
              <a:ext uri="{FF2B5EF4-FFF2-40B4-BE49-F238E27FC236}">
                <a16:creationId xmlns:a16="http://schemas.microsoft.com/office/drawing/2014/main" id="{14C0C307-C7BC-4756-14F8-CD62939D269E}"/>
              </a:ext>
            </a:extLst>
          </p:cNvPr>
          <p:cNvSpPr txBox="1">
            <a:spLocks/>
          </p:cNvSpPr>
          <p:nvPr/>
        </p:nvSpPr>
        <p:spPr>
          <a:xfrm>
            <a:off x="2373077" y="4173577"/>
            <a:ext cx="4392620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Accompagnement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7" name="Google Shape;453;p39">
            <a:extLst>
              <a:ext uri="{FF2B5EF4-FFF2-40B4-BE49-F238E27FC236}">
                <a16:creationId xmlns:a16="http://schemas.microsoft.com/office/drawing/2014/main" id="{7D71CB3A-E0BB-9C2A-5A2A-96CAA0B7727B}"/>
              </a:ext>
            </a:extLst>
          </p:cNvPr>
          <p:cNvSpPr txBox="1">
            <a:spLocks/>
          </p:cNvSpPr>
          <p:nvPr/>
        </p:nvSpPr>
        <p:spPr>
          <a:xfrm>
            <a:off x="6765697" y="2841389"/>
            <a:ext cx="2373090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Motivation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8" name="Google Shape;453;p39">
            <a:extLst>
              <a:ext uri="{FF2B5EF4-FFF2-40B4-BE49-F238E27FC236}">
                <a16:creationId xmlns:a16="http://schemas.microsoft.com/office/drawing/2014/main" id="{2CDD725E-9B19-3850-39F6-25719D766215}"/>
              </a:ext>
            </a:extLst>
          </p:cNvPr>
          <p:cNvSpPr txBox="1">
            <a:spLocks/>
          </p:cNvSpPr>
          <p:nvPr/>
        </p:nvSpPr>
        <p:spPr>
          <a:xfrm>
            <a:off x="-6" y="2842881"/>
            <a:ext cx="2373083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Devoirs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9" name="Google Shape;453;p39">
            <a:extLst>
              <a:ext uri="{FF2B5EF4-FFF2-40B4-BE49-F238E27FC236}">
                <a16:creationId xmlns:a16="http://schemas.microsoft.com/office/drawing/2014/main" id="{A9396F3F-A7F9-24D5-CE6B-67BCB1A301F4}"/>
              </a:ext>
            </a:extLst>
          </p:cNvPr>
          <p:cNvSpPr txBox="1">
            <a:spLocks/>
          </p:cNvSpPr>
          <p:nvPr/>
        </p:nvSpPr>
        <p:spPr>
          <a:xfrm>
            <a:off x="6770911" y="1650410"/>
            <a:ext cx="2373087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Échange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AE156E7-1A5B-889B-787D-8D8605CE3C43}"/>
              </a:ext>
            </a:extLst>
          </p:cNvPr>
          <p:cNvGrpSpPr/>
          <p:nvPr/>
        </p:nvGrpSpPr>
        <p:grpSpPr>
          <a:xfrm>
            <a:off x="2373083" y="1110516"/>
            <a:ext cx="4397828" cy="2924836"/>
            <a:chOff x="2373083" y="1110516"/>
            <a:chExt cx="4397828" cy="292483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B585C5A-F1D9-94BA-AE0D-B437A10BF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230" t="17313" r="14865" b="5555"/>
            <a:stretch/>
          </p:blipFill>
          <p:spPr>
            <a:xfrm>
              <a:off x="2373083" y="1110516"/>
              <a:ext cx="4397828" cy="2924836"/>
            </a:xfrm>
            <a:prstGeom prst="rect">
              <a:avLst/>
            </a:prstGeom>
          </p:spPr>
        </p:pic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980DD136-F2AC-8948-7F06-60B24885D204}"/>
                </a:ext>
              </a:extLst>
            </p:cNvPr>
            <p:cNvSpPr/>
            <p:nvPr/>
          </p:nvSpPr>
          <p:spPr>
            <a:xfrm>
              <a:off x="3558540" y="2472690"/>
              <a:ext cx="586740" cy="990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8556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8"/>
          <p:cNvSpPr txBox="1">
            <a:spLocks noGrp="1"/>
          </p:cNvSpPr>
          <p:nvPr>
            <p:ph type="subTitle" idx="1"/>
          </p:nvPr>
        </p:nvSpPr>
        <p:spPr>
          <a:xfrm>
            <a:off x="4571999" y="4734000"/>
            <a:ext cx="4549653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: 2023 /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2" name="Google Shape;432;p38"/>
          <p:cNvGrpSpPr/>
          <p:nvPr/>
        </p:nvGrpSpPr>
        <p:grpSpPr>
          <a:xfrm>
            <a:off x="7784177" y="3743985"/>
            <a:ext cx="1279646" cy="1194765"/>
            <a:chOff x="4439940" y="1452641"/>
            <a:chExt cx="1279646" cy="1194765"/>
          </a:xfrm>
        </p:grpSpPr>
        <p:sp>
          <p:nvSpPr>
            <p:cNvPr id="433" name="Google Shape;433;p38"/>
            <p:cNvSpPr/>
            <p:nvPr/>
          </p:nvSpPr>
          <p:spPr>
            <a:xfrm>
              <a:off x="5641261" y="2050607"/>
              <a:ext cx="78326" cy="54438"/>
            </a:xfrm>
            <a:custGeom>
              <a:avLst/>
              <a:gdLst/>
              <a:ahLst/>
              <a:cxnLst/>
              <a:rect l="l" t="t" r="r" b="b"/>
              <a:pathLst>
                <a:path w="3692" h="2566" extrusionOk="0">
                  <a:moveTo>
                    <a:pt x="1849" y="1"/>
                  </a:moveTo>
                  <a:cubicBezTo>
                    <a:pt x="1647" y="1"/>
                    <a:pt x="1433" y="56"/>
                    <a:pt x="1215" y="181"/>
                  </a:cubicBezTo>
                  <a:cubicBezTo>
                    <a:pt x="0" y="871"/>
                    <a:pt x="734" y="2566"/>
                    <a:pt x="1858" y="2566"/>
                  </a:cubicBezTo>
                  <a:cubicBezTo>
                    <a:pt x="2059" y="2566"/>
                    <a:pt x="2272" y="2512"/>
                    <a:pt x="2488" y="2389"/>
                  </a:cubicBezTo>
                  <a:cubicBezTo>
                    <a:pt x="3691" y="1701"/>
                    <a:pt x="2969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068032" y="1474004"/>
              <a:ext cx="84054" cy="58617"/>
            </a:xfrm>
            <a:custGeom>
              <a:avLst/>
              <a:gdLst/>
              <a:ahLst/>
              <a:cxnLst/>
              <a:rect l="l" t="t" r="r" b="b"/>
              <a:pathLst>
                <a:path w="3962" h="2763" extrusionOk="0">
                  <a:moveTo>
                    <a:pt x="1967" y="1"/>
                  </a:moveTo>
                  <a:cubicBezTo>
                    <a:pt x="1753" y="1"/>
                    <a:pt x="1526" y="58"/>
                    <a:pt x="1295" y="190"/>
                  </a:cubicBezTo>
                  <a:cubicBezTo>
                    <a:pt x="0" y="941"/>
                    <a:pt x="778" y="2762"/>
                    <a:pt x="1975" y="2762"/>
                  </a:cubicBezTo>
                  <a:cubicBezTo>
                    <a:pt x="2191" y="2762"/>
                    <a:pt x="2420" y="2703"/>
                    <a:pt x="2653" y="2568"/>
                  </a:cubicBezTo>
                  <a:cubicBezTo>
                    <a:pt x="3962" y="1826"/>
                    <a:pt x="3171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5398498" y="2235029"/>
              <a:ext cx="159834" cy="111273"/>
            </a:xfrm>
            <a:custGeom>
              <a:avLst/>
              <a:gdLst/>
              <a:ahLst/>
              <a:cxnLst/>
              <a:rect l="l" t="t" r="r" b="b"/>
              <a:pathLst>
                <a:path w="7534" h="5245" extrusionOk="0">
                  <a:moveTo>
                    <a:pt x="3758" y="1"/>
                  </a:moveTo>
                  <a:cubicBezTo>
                    <a:pt x="3348" y="1"/>
                    <a:pt x="2912" y="112"/>
                    <a:pt x="2469" y="367"/>
                  </a:cubicBezTo>
                  <a:cubicBezTo>
                    <a:pt x="0" y="1777"/>
                    <a:pt x="1492" y="5245"/>
                    <a:pt x="3778" y="5245"/>
                  </a:cubicBezTo>
                  <a:cubicBezTo>
                    <a:pt x="4188" y="5245"/>
                    <a:pt x="4623" y="5134"/>
                    <a:pt x="5065" y="4879"/>
                  </a:cubicBezTo>
                  <a:cubicBezTo>
                    <a:pt x="7533" y="3460"/>
                    <a:pt x="6043" y="1"/>
                    <a:pt x="3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130319" y="1982167"/>
              <a:ext cx="185907" cy="129666"/>
            </a:xfrm>
            <a:custGeom>
              <a:avLst/>
              <a:gdLst/>
              <a:ahLst/>
              <a:cxnLst/>
              <a:rect l="l" t="t" r="r" b="b"/>
              <a:pathLst>
                <a:path w="8763" h="6112" extrusionOk="0">
                  <a:moveTo>
                    <a:pt x="4365" y="0"/>
                  </a:moveTo>
                  <a:cubicBezTo>
                    <a:pt x="3889" y="0"/>
                    <a:pt x="3385" y="129"/>
                    <a:pt x="2871" y="423"/>
                  </a:cubicBezTo>
                  <a:cubicBezTo>
                    <a:pt x="1" y="2081"/>
                    <a:pt x="1730" y="6111"/>
                    <a:pt x="4394" y="6111"/>
                  </a:cubicBezTo>
                  <a:cubicBezTo>
                    <a:pt x="4870" y="6111"/>
                    <a:pt x="5377" y="5982"/>
                    <a:pt x="5892" y="5688"/>
                  </a:cubicBezTo>
                  <a:cubicBezTo>
                    <a:pt x="8762" y="4031"/>
                    <a:pt x="7025" y="0"/>
                    <a:pt x="4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4786678" y="1797109"/>
              <a:ext cx="113352" cy="78899"/>
            </a:xfrm>
            <a:custGeom>
              <a:avLst/>
              <a:gdLst/>
              <a:ahLst/>
              <a:cxnLst/>
              <a:rect l="l" t="t" r="r" b="b"/>
              <a:pathLst>
                <a:path w="5343" h="3719" extrusionOk="0">
                  <a:moveTo>
                    <a:pt x="2659" y="0"/>
                  </a:moveTo>
                  <a:cubicBezTo>
                    <a:pt x="2370" y="0"/>
                    <a:pt x="2062" y="78"/>
                    <a:pt x="1748" y="256"/>
                  </a:cubicBezTo>
                  <a:cubicBezTo>
                    <a:pt x="0" y="1264"/>
                    <a:pt x="1051" y="3718"/>
                    <a:pt x="2674" y="3718"/>
                  </a:cubicBezTo>
                  <a:cubicBezTo>
                    <a:pt x="2966" y="3718"/>
                    <a:pt x="3276" y="3639"/>
                    <a:pt x="3592" y="3458"/>
                  </a:cubicBezTo>
                  <a:cubicBezTo>
                    <a:pt x="5342" y="2459"/>
                    <a:pt x="4287" y="0"/>
                    <a:pt x="2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5433715" y="1641476"/>
              <a:ext cx="89145" cy="62202"/>
            </a:xfrm>
            <a:custGeom>
              <a:avLst/>
              <a:gdLst/>
              <a:ahLst/>
              <a:cxnLst/>
              <a:rect l="l" t="t" r="r" b="b"/>
              <a:pathLst>
                <a:path w="4202" h="2932" extrusionOk="0">
                  <a:moveTo>
                    <a:pt x="2097" y="1"/>
                  </a:moveTo>
                  <a:cubicBezTo>
                    <a:pt x="1868" y="1"/>
                    <a:pt x="1626" y="63"/>
                    <a:pt x="1379" y="205"/>
                  </a:cubicBezTo>
                  <a:cubicBezTo>
                    <a:pt x="1" y="997"/>
                    <a:pt x="829" y="2932"/>
                    <a:pt x="2104" y="2932"/>
                  </a:cubicBezTo>
                  <a:cubicBezTo>
                    <a:pt x="2333" y="2932"/>
                    <a:pt x="2576" y="2870"/>
                    <a:pt x="2823" y="2728"/>
                  </a:cubicBezTo>
                  <a:cubicBezTo>
                    <a:pt x="4201" y="1936"/>
                    <a:pt x="3372" y="1"/>
                    <a:pt x="2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743994" y="1569302"/>
              <a:ext cx="91628" cy="63730"/>
            </a:xfrm>
            <a:custGeom>
              <a:avLst/>
              <a:gdLst/>
              <a:ahLst/>
              <a:cxnLst/>
              <a:rect l="l" t="t" r="r" b="b"/>
              <a:pathLst>
                <a:path w="4319" h="3004" extrusionOk="0">
                  <a:moveTo>
                    <a:pt x="2156" y="1"/>
                  </a:moveTo>
                  <a:cubicBezTo>
                    <a:pt x="1921" y="1"/>
                    <a:pt x="1672" y="65"/>
                    <a:pt x="1420" y="210"/>
                  </a:cubicBezTo>
                  <a:cubicBezTo>
                    <a:pt x="0" y="1023"/>
                    <a:pt x="848" y="3004"/>
                    <a:pt x="2160" y="3004"/>
                  </a:cubicBezTo>
                  <a:cubicBezTo>
                    <a:pt x="2395" y="3004"/>
                    <a:pt x="2645" y="2940"/>
                    <a:pt x="2900" y="2794"/>
                  </a:cubicBezTo>
                  <a:cubicBezTo>
                    <a:pt x="4319" y="1982"/>
                    <a:pt x="3462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749870" y="1965768"/>
              <a:ext cx="182576" cy="127184"/>
            </a:xfrm>
            <a:custGeom>
              <a:avLst/>
              <a:gdLst/>
              <a:ahLst/>
              <a:cxnLst/>
              <a:rect l="l" t="t" r="r" b="b"/>
              <a:pathLst>
                <a:path w="8606" h="5995" extrusionOk="0">
                  <a:moveTo>
                    <a:pt x="4299" y="1"/>
                  </a:moveTo>
                  <a:cubicBezTo>
                    <a:pt x="3831" y="1"/>
                    <a:pt x="3334" y="129"/>
                    <a:pt x="2828" y="420"/>
                  </a:cubicBezTo>
                  <a:cubicBezTo>
                    <a:pt x="1" y="2035"/>
                    <a:pt x="1698" y="5995"/>
                    <a:pt x="4312" y="5995"/>
                  </a:cubicBezTo>
                  <a:cubicBezTo>
                    <a:pt x="4781" y="5995"/>
                    <a:pt x="5280" y="5867"/>
                    <a:pt x="5788" y="5576"/>
                  </a:cubicBezTo>
                  <a:cubicBezTo>
                    <a:pt x="8606" y="3961"/>
                    <a:pt x="6907" y="1"/>
                    <a:pt x="4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112859" y="2223361"/>
              <a:ext cx="141398" cy="98395"/>
            </a:xfrm>
            <a:custGeom>
              <a:avLst/>
              <a:gdLst/>
              <a:ahLst/>
              <a:cxnLst/>
              <a:rect l="l" t="t" r="r" b="b"/>
              <a:pathLst>
                <a:path w="6665" h="4638" extrusionOk="0">
                  <a:moveTo>
                    <a:pt x="3326" y="0"/>
                  </a:moveTo>
                  <a:cubicBezTo>
                    <a:pt x="2964" y="0"/>
                    <a:pt x="2580" y="99"/>
                    <a:pt x="2190" y="323"/>
                  </a:cubicBezTo>
                  <a:cubicBezTo>
                    <a:pt x="0" y="1578"/>
                    <a:pt x="1314" y="4637"/>
                    <a:pt x="3340" y="4637"/>
                  </a:cubicBezTo>
                  <a:cubicBezTo>
                    <a:pt x="3703" y="4637"/>
                    <a:pt x="4090" y="4539"/>
                    <a:pt x="4483" y="4313"/>
                  </a:cubicBezTo>
                  <a:cubicBezTo>
                    <a:pt x="6664" y="3069"/>
                    <a:pt x="5346" y="0"/>
                    <a:pt x="3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994310" y="1681933"/>
              <a:ext cx="178015" cy="124150"/>
            </a:xfrm>
            <a:custGeom>
              <a:avLst/>
              <a:gdLst/>
              <a:ahLst/>
              <a:cxnLst/>
              <a:rect l="l" t="t" r="r" b="b"/>
              <a:pathLst>
                <a:path w="8391" h="5852" extrusionOk="0">
                  <a:moveTo>
                    <a:pt x="4188" y="0"/>
                  </a:moveTo>
                  <a:cubicBezTo>
                    <a:pt x="3733" y="0"/>
                    <a:pt x="3249" y="124"/>
                    <a:pt x="2756" y="408"/>
                  </a:cubicBezTo>
                  <a:cubicBezTo>
                    <a:pt x="1" y="1992"/>
                    <a:pt x="1656" y="5851"/>
                    <a:pt x="4205" y="5851"/>
                  </a:cubicBezTo>
                  <a:cubicBezTo>
                    <a:pt x="4662" y="5851"/>
                    <a:pt x="5148" y="5727"/>
                    <a:pt x="5643" y="5442"/>
                  </a:cubicBezTo>
                  <a:cubicBezTo>
                    <a:pt x="8390" y="3868"/>
                    <a:pt x="6731" y="0"/>
                    <a:pt x="4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439940" y="1452641"/>
              <a:ext cx="168065" cy="116937"/>
            </a:xfrm>
            <a:custGeom>
              <a:avLst/>
              <a:gdLst/>
              <a:ahLst/>
              <a:cxnLst/>
              <a:rect l="l" t="t" r="r" b="b"/>
              <a:pathLst>
                <a:path w="7922" h="5512" extrusionOk="0">
                  <a:moveTo>
                    <a:pt x="3957" y="0"/>
                  </a:moveTo>
                  <a:cubicBezTo>
                    <a:pt x="3526" y="0"/>
                    <a:pt x="3068" y="117"/>
                    <a:pt x="2603" y="385"/>
                  </a:cubicBezTo>
                  <a:cubicBezTo>
                    <a:pt x="0" y="1866"/>
                    <a:pt x="1568" y="5511"/>
                    <a:pt x="3969" y="5511"/>
                  </a:cubicBezTo>
                  <a:cubicBezTo>
                    <a:pt x="4399" y="5511"/>
                    <a:pt x="4856" y="5394"/>
                    <a:pt x="5320" y="5127"/>
                  </a:cubicBezTo>
                  <a:cubicBezTo>
                    <a:pt x="7922" y="3636"/>
                    <a:pt x="6356" y="0"/>
                    <a:pt x="3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510608" y="1867543"/>
              <a:ext cx="141271" cy="98480"/>
            </a:xfrm>
            <a:custGeom>
              <a:avLst/>
              <a:gdLst/>
              <a:ahLst/>
              <a:cxnLst/>
              <a:rect l="l" t="t" r="r" b="b"/>
              <a:pathLst>
                <a:path w="6659" h="4642" extrusionOk="0">
                  <a:moveTo>
                    <a:pt x="3314" y="1"/>
                  </a:moveTo>
                  <a:cubicBezTo>
                    <a:pt x="2954" y="1"/>
                    <a:pt x="2572" y="98"/>
                    <a:pt x="2183" y="320"/>
                  </a:cubicBezTo>
                  <a:cubicBezTo>
                    <a:pt x="1" y="1576"/>
                    <a:pt x="1322" y="4642"/>
                    <a:pt x="3344" y="4642"/>
                  </a:cubicBezTo>
                  <a:cubicBezTo>
                    <a:pt x="3704" y="4642"/>
                    <a:pt x="4087" y="4544"/>
                    <a:pt x="4475" y="4322"/>
                  </a:cubicBezTo>
                  <a:cubicBezTo>
                    <a:pt x="6658" y="3066"/>
                    <a:pt x="5336" y="1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4484874" y="2147835"/>
              <a:ext cx="106224" cy="74104"/>
            </a:xfrm>
            <a:custGeom>
              <a:avLst/>
              <a:gdLst/>
              <a:ahLst/>
              <a:cxnLst/>
              <a:rect l="l" t="t" r="r" b="b"/>
              <a:pathLst>
                <a:path w="5007" h="3493" extrusionOk="0">
                  <a:moveTo>
                    <a:pt x="2496" y="0"/>
                  </a:moveTo>
                  <a:cubicBezTo>
                    <a:pt x="2223" y="0"/>
                    <a:pt x="1933" y="75"/>
                    <a:pt x="1637" y="244"/>
                  </a:cubicBezTo>
                  <a:cubicBezTo>
                    <a:pt x="1" y="1192"/>
                    <a:pt x="994" y="3493"/>
                    <a:pt x="2518" y="3493"/>
                  </a:cubicBezTo>
                  <a:cubicBezTo>
                    <a:pt x="2790" y="3493"/>
                    <a:pt x="3079" y="3419"/>
                    <a:pt x="3372" y="3253"/>
                  </a:cubicBezTo>
                  <a:cubicBezTo>
                    <a:pt x="5007" y="2307"/>
                    <a:pt x="4018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280351" y="2576017"/>
              <a:ext cx="102532" cy="71388"/>
            </a:xfrm>
            <a:custGeom>
              <a:avLst/>
              <a:gdLst/>
              <a:ahLst/>
              <a:cxnLst/>
              <a:rect l="l" t="t" r="r" b="b"/>
              <a:pathLst>
                <a:path w="4833" h="3365" extrusionOk="0">
                  <a:moveTo>
                    <a:pt x="2407" y="0"/>
                  </a:moveTo>
                  <a:cubicBezTo>
                    <a:pt x="2146" y="0"/>
                    <a:pt x="1868" y="71"/>
                    <a:pt x="1585" y="232"/>
                  </a:cubicBezTo>
                  <a:cubicBezTo>
                    <a:pt x="1" y="1149"/>
                    <a:pt x="956" y="3365"/>
                    <a:pt x="2422" y="3365"/>
                  </a:cubicBezTo>
                  <a:cubicBezTo>
                    <a:pt x="2685" y="3365"/>
                    <a:pt x="2963" y="3294"/>
                    <a:pt x="3247" y="3132"/>
                  </a:cubicBezTo>
                  <a:cubicBezTo>
                    <a:pt x="4832" y="2226"/>
                    <a:pt x="3875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 Nova Cond" panose="020B0506020202020204" pitchFamily="34" charset="0"/>
              </a:endParaRPr>
            </a:p>
          </p:txBody>
        </p:sp>
      </p:grpSp>
      <p:sp>
        <p:nvSpPr>
          <p:cNvPr id="447" name="Google Shape;447;p38"/>
          <p:cNvSpPr/>
          <p:nvPr/>
        </p:nvSpPr>
        <p:spPr>
          <a:xfrm>
            <a:off x="8494606" y="119957"/>
            <a:ext cx="688381" cy="978631"/>
          </a:xfrm>
          <a:custGeom>
            <a:avLst/>
            <a:gdLst/>
            <a:ahLst/>
            <a:cxnLst/>
            <a:rect l="l" t="t" r="r" b="b"/>
            <a:pathLst>
              <a:path w="65270" h="52765" extrusionOk="0">
                <a:moveTo>
                  <a:pt x="20536" y="1"/>
                </a:moveTo>
                <a:cubicBezTo>
                  <a:pt x="18995" y="1"/>
                  <a:pt x="17491" y="292"/>
                  <a:pt x="16072" y="801"/>
                </a:cubicBezTo>
                <a:cubicBezTo>
                  <a:pt x="13937" y="1565"/>
                  <a:pt x="11960" y="2826"/>
                  <a:pt x="10201" y="4367"/>
                </a:cubicBezTo>
                <a:cubicBezTo>
                  <a:pt x="8442" y="5920"/>
                  <a:pt x="6890" y="7751"/>
                  <a:pt x="5628" y="9667"/>
                </a:cubicBezTo>
                <a:cubicBezTo>
                  <a:pt x="3870" y="12324"/>
                  <a:pt x="2463" y="15235"/>
                  <a:pt x="1492" y="18268"/>
                </a:cubicBezTo>
                <a:cubicBezTo>
                  <a:pt x="534" y="21312"/>
                  <a:pt x="0" y="24478"/>
                  <a:pt x="0" y="27656"/>
                </a:cubicBezTo>
                <a:cubicBezTo>
                  <a:pt x="0" y="28832"/>
                  <a:pt x="73" y="30021"/>
                  <a:pt x="231" y="31198"/>
                </a:cubicBezTo>
                <a:cubicBezTo>
                  <a:pt x="716" y="34958"/>
                  <a:pt x="2026" y="38621"/>
                  <a:pt x="4051" y="41835"/>
                </a:cubicBezTo>
                <a:cubicBezTo>
                  <a:pt x="6065" y="45037"/>
                  <a:pt x="8782" y="47778"/>
                  <a:pt x="12069" y="49671"/>
                </a:cubicBezTo>
                <a:cubicBezTo>
                  <a:pt x="13913" y="50738"/>
                  <a:pt x="15878" y="51503"/>
                  <a:pt x="17916" y="52012"/>
                </a:cubicBezTo>
                <a:cubicBezTo>
                  <a:pt x="19941" y="52522"/>
                  <a:pt x="22051" y="52764"/>
                  <a:pt x="24162" y="52764"/>
                </a:cubicBezTo>
                <a:cubicBezTo>
                  <a:pt x="28504" y="52764"/>
                  <a:pt x="32895" y="51745"/>
                  <a:pt x="36825" y="49889"/>
                </a:cubicBezTo>
                <a:cubicBezTo>
                  <a:pt x="40695" y="48070"/>
                  <a:pt x="44151" y="45522"/>
                  <a:pt x="47196" y="42538"/>
                </a:cubicBezTo>
                <a:cubicBezTo>
                  <a:pt x="50253" y="39555"/>
                  <a:pt x="52897" y="36122"/>
                  <a:pt x="55165" y="32519"/>
                </a:cubicBezTo>
                <a:cubicBezTo>
                  <a:pt x="60745" y="23616"/>
                  <a:pt x="64226" y="13416"/>
                  <a:pt x="65257" y="2972"/>
                </a:cubicBezTo>
                <a:cubicBezTo>
                  <a:pt x="65269" y="2790"/>
                  <a:pt x="65148" y="2632"/>
                  <a:pt x="64966" y="2621"/>
                </a:cubicBezTo>
                <a:cubicBezTo>
                  <a:pt x="64951" y="2619"/>
                  <a:pt x="64937" y="2618"/>
                  <a:pt x="64923" y="2618"/>
                </a:cubicBezTo>
                <a:cubicBezTo>
                  <a:pt x="64760" y="2618"/>
                  <a:pt x="64625" y="2743"/>
                  <a:pt x="64614" y="2899"/>
                </a:cubicBezTo>
                <a:cubicBezTo>
                  <a:pt x="63595" y="13258"/>
                  <a:pt x="60138" y="23362"/>
                  <a:pt x="54620" y="32180"/>
                </a:cubicBezTo>
                <a:cubicBezTo>
                  <a:pt x="52375" y="35746"/>
                  <a:pt x="49755" y="39142"/>
                  <a:pt x="46747" y="42078"/>
                </a:cubicBezTo>
                <a:cubicBezTo>
                  <a:pt x="43739" y="45025"/>
                  <a:pt x="40343" y="47512"/>
                  <a:pt x="36547" y="49307"/>
                </a:cubicBezTo>
                <a:cubicBezTo>
                  <a:pt x="32701" y="51115"/>
                  <a:pt x="28407" y="52121"/>
                  <a:pt x="24162" y="52121"/>
                </a:cubicBezTo>
                <a:cubicBezTo>
                  <a:pt x="22100" y="52121"/>
                  <a:pt x="20051" y="51878"/>
                  <a:pt x="18073" y="51381"/>
                </a:cubicBezTo>
                <a:cubicBezTo>
                  <a:pt x="16084" y="50896"/>
                  <a:pt x="14180" y="50144"/>
                  <a:pt x="12396" y="49113"/>
                </a:cubicBezTo>
                <a:cubicBezTo>
                  <a:pt x="9207" y="47269"/>
                  <a:pt x="6563" y="44613"/>
                  <a:pt x="4598" y="41484"/>
                </a:cubicBezTo>
                <a:cubicBezTo>
                  <a:pt x="2633" y="38366"/>
                  <a:pt x="1334" y="34776"/>
                  <a:pt x="873" y="31125"/>
                </a:cubicBezTo>
                <a:cubicBezTo>
                  <a:pt x="728" y="29972"/>
                  <a:pt x="655" y="28808"/>
                  <a:pt x="655" y="27656"/>
                </a:cubicBezTo>
                <a:cubicBezTo>
                  <a:pt x="655" y="24551"/>
                  <a:pt x="1164" y="21446"/>
                  <a:pt x="2111" y="18473"/>
                </a:cubicBezTo>
                <a:cubicBezTo>
                  <a:pt x="3057" y="15490"/>
                  <a:pt x="4439" y="12640"/>
                  <a:pt x="6162" y="10031"/>
                </a:cubicBezTo>
                <a:cubicBezTo>
                  <a:pt x="6987" y="8782"/>
                  <a:pt x="7933" y="7569"/>
                  <a:pt x="8988" y="6454"/>
                </a:cubicBezTo>
                <a:cubicBezTo>
                  <a:pt x="10553" y="4780"/>
                  <a:pt x="12348" y="3324"/>
                  <a:pt x="14289" y="2293"/>
                </a:cubicBezTo>
                <a:cubicBezTo>
                  <a:pt x="15272" y="1772"/>
                  <a:pt x="16278" y="1359"/>
                  <a:pt x="17321" y="1080"/>
                </a:cubicBezTo>
                <a:cubicBezTo>
                  <a:pt x="18364" y="801"/>
                  <a:pt x="19431" y="643"/>
                  <a:pt x="20536" y="643"/>
                </a:cubicBezTo>
                <a:cubicBezTo>
                  <a:pt x="20741" y="643"/>
                  <a:pt x="20960" y="656"/>
                  <a:pt x="21178" y="667"/>
                </a:cubicBezTo>
                <a:cubicBezTo>
                  <a:pt x="22525" y="740"/>
                  <a:pt x="23822" y="1044"/>
                  <a:pt x="25060" y="1529"/>
                </a:cubicBezTo>
                <a:cubicBezTo>
                  <a:pt x="26916" y="2268"/>
                  <a:pt x="28638" y="3409"/>
                  <a:pt x="30178" y="4804"/>
                </a:cubicBezTo>
                <a:cubicBezTo>
                  <a:pt x="31731" y="6198"/>
                  <a:pt x="33089" y="7836"/>
                  <a:pt x="34242" y="9559"/>
                </a:cubicBezTo>
                <a:cubicBezTo>
                  <a:pt x="35685" y="11718"/>
                  <a:pt x="36886" y="14058"/>
                  <a:pt x="37735" y="16508"/>
                </a:cubicBezTo>
                <a:cubicBezTo>
                  <a:pt x="38572" y="18959"/>
                  <a:pt x="39057" y="21506"/>
                  <a:pt x="39057" y="24077"/>
                </a:cubicBezTo>
                <a:lnTo>
                  <a:pt x="39057" y="24562"/>
                </a:lnTo>
                <a:cubicBezTo>
                  <a:pt x="38997" y="27219"/>
                  <a:pt x="38353" y="29899"/>
                  <a:pt x="37202" y="32289"/>
                </a:cubicBezTo>
                <a:cubicBezTo>
                  <a:pt x="36619" y="33478"/>
                  <a:pt x="35903" y="34594"/>
                  <a:pt x="35067" y="35613"/>
                </a:cubicBezTo>
                <a:cubicBezTo>
                  <a:pt x="34229" y="36619"/>
                  <a:pt x="33272" y="37517"/>
                  <a:pt x="32180" y="38281"/>
                </a:cubicBezTo>
                <a:cubicBezTo>
                  <a:pt x="31076" y="39058"/>
                  <a:pt x="29827" y="39652"/>
                  <a:pt x="28529" y="40052"/>
                </a:cubicBezTo>
                <a:cubicBezTo>
                  <a:pt x="27219" y="40452"/>
                  <a:pt x="25848" y="40659"/>
                  <a:pt x="24502" y="40659"/>
                </a:cubicBezTo>
                <a:cubicBezTo>
                  <a:pt x="23216" y="40659"/>
                  <a:pt x="21954" y="40476"/>
                  <a:pt x="20754" y="40101"/>
                </a:cubicBezTo>
                <a:cubicBezTo>
                  <a:pt x="19553" y="39724"/>
                  <a:pt x="18425" y="39155"/>
                  <a:pt x="17406" y="38390"/>
                </a:cubicBezTo>
                <a:cubicBezTo>
                  <a:pt x="16145" y="37420"/>
                  <a:pt x="15138" y="36122"/>
                  <a:pt x="14458" y="34667"/>
                </a:cubicBezTo>
                <a:cubicBezTo>
                  <a:pt x="13767" y="33211"/>
                  <a:pt x="13404" y="31598"/>
                  <a:pt x="13404" y="30009"/>
                </a:cubicBezTo>
                <a:cubicBezTo>
                  <a:pt x="13404" y="29002"/>
                  <a:pt x="13549" y="28007"/>
                  <a:pt x="13852" y="27061"/>
                </a:cubicBezTo>
                <a:cubicBezTo>
                  <a:pt x="14156" y="26128"/>
                  <a:pt x="14617" y="25242"/>
                  <a:pt x="15235" y="24454"/>
                </a:cubicBezTo>
                <a:cubicBezTo>
                  <a:pt x="16072" y="23386"/>
                  <a:pt x="17175" y="22537"/>
                  <a:pt x="18413" y="21955"/>
                </a:cubicBezTo>
                <a:cubicBezTo>
                  <a:pt x="19650" y="21373"/>
                  <a:pt x="21021" y="21057"/>
                  <a:pt x="22379" y="21057"/>
                </a:cubicBezTo>
                <a:cubicBezTo>
                  <a:pt x="23070" y="21057"/>
                  <a:pt x="23762" y="21142"/>
                  <a:pt x="24441" y="21312"/>
                </a:cubicBezTo>
                <a:cubicBezTo>
                  <a:pt x="25266" y="21518"/>
                  <a:pt x="26054" y="21845"/>
                  <a:pt x="26795" y="22295"/>
                </a:cubicBezTo>
                <a:cubicBezTo>
                  <a:pt x="27886" y="22950"/>
                  <a:pt x="28844" y="23859"/>
                  <a:pt x="29584" y="24902"/>
                </a:cubicBezTo>
                <a:cubicBezTo>
                  <a:pt x="30324" y="25958"/>
                  <a:pt x="30846" y="27158"/>
                  <a:pt x="31076" y="28420"/>
                </a:cubicBezTo>
                <a:cubicBezTo>
                  <a:pt x="31108" y="28569"/>
                  <a:pt x="31234" y="28681"/>
                  <a:pt x="31388" y="28681"/>
                </a:cubicBezTo>
                <a:cubicBezTo>
                  <a:pt x="31409" y="28681"/>
                  <a:pt x="31431" y="28679"/>
                  <a:pt x="31452" y="28675"/>
                </a:cubicBezTo>
                <a:cubicBezTo>
                  <a:pt x="31622" y="28638"/>
                  <a:pt x="31743" y="28481"/>
                  <a:pt x="31707" y="28298"/>
                </a:cubicBezTo>
                <a:cubicBezTo>
                  <a:pt x="31549" y="27389"/>
                  <a:pt x="31246" y="26516"/>
                  <a:pt x="30833" y="25703"/>
                </a:cubicBezTo>
                <a:cubicBezTo>
                  <a:pt x="30202" y="24478"/>
                  <a:pt x="29317" y="23398"/>
                  <a:pt x="28250" y="22525"/>
                </a:cubicBezTo>
                <a:cubicBezTo>
                  <a:pt x="27183" y="21664"/>
                  <a:pt x="25933" y="21009"/>
                  <a:pt x="24599" y="20681"/>
                </a:cubicBezTo>
                <a:cubicBezTo>
                  <a:pt x="23871" y="20500"/>
                  <a:pt x="23119" y="20414"/>
                  <a:pt x="22379" y="20414"/>
                </a:cubicBezTo>
                <a:cubicBezTo>
                  <a:pt x="20911" y="20414"/>
                  <a:pt x="19456" y="20742"/>
                  <a:pt x="18134" y="21360"/>
                </a:cubicBezTo>
                <a:cubicBezTo>
                  <a:pt x="16824" y="21991"/>
                  <a:pt x="15635" y="22901"/>
                  <a:pt x="14725" y="24053"/>
                </a:cubicBezTo>
                <a:cubicBezTo>
                  <a:pt x="14059" y="24902"/>
                  <a:pt x="13561" y="25861"/>
                  <a:pt x="13234" y="26867"/>
                </a:cubicBezTo>
                <a:cubicBezTo>
                  <a:pt x="12918" y="27874"/>
                  <a:pt x="12760" y="28942"/>
                  <a:pt x="12760" y="30009"/>
                </a:cubicBezTo>
                <a:cubicBezTo>
                  <a:pt x="12760" y="31695"/>
                  <a:pt x="13148" y="33393"/>
                  <a:pt x="13865" y="34934"/>
                </a:cubicBezTo>
                <a:cubicBezTo>
                  <a:pt x="14592" y="36474"/>
                  <a:pt x="15660" y="37856"/>
                  <a:pt x="17018" y="38900"/>
                </a:cubicBezTo>
                <a:cubicBezTo>
                  <a:pt x="18086" y="39713"/>
                  <a:pt x="19286" y="40319"/>
                  <a:pt x="20560" y="40719"/>
                </a:cubicBezTo>
                <a:cubicBezTo>
                  <a:pt x="21821" y="41120"/>
                  <a:pt x="23156" y="41314"/>
                  <a:pt x="24502" y="41314"/>
                </a:cubicBezTo>
                <a:cubicBezTo>
                  <a:pt x="25921" y="41314"/>
                  <a:pt x="27353" y="41096"/>
                  <a:pt x="28711" y="40670"/>
                </a:cubicBezTo>
                <a:cubicBezTo>
                  <a:pt x="30081" y="40246"/>
                  <a:pt x="31391" y="39627"/>
                  <a:pt x="32556" y="38803"/>
                </a:cubicBezTo>
                <a:cubicBezTo>
                  <a:pt x="33684" y="38015"/>
                  <a:pt x="34690" y="37068"/>
                  <a:pt x="35564" y="36025"/>
                </a:cubicBezTo>
                <a:cubicBezTo>
                  <a:pt x="36874" y="34436"/>
                  <a:pt x="37881" y="32616"/>
                  <a:pt x="38572" y="30664"/>
                </a:cubicBezTo>
                <a:cubicBezTo>
                  <a:pt x="39275" y="28711"/>
                  <a:pt x="39652" y="26649"/>
                  <a:pt x="39700" y="24587"/>
                </a:cubicBezTo>
                <a:cubicBezTo>
                  <a:pt x="39700" y="24417"/>
                  <a:pt x="39712" y="24247"/>
                  <a:pt x="39712" y="24077"/>
                </a:cubicBezTo>
                <a:cubicBezTo>
                  <a:pt x="39712" y="21421"/>
                  <a:pt x="39203" y="18801"/>
                  <a:pt x="38342" y="16290"/>
                </a:cubicBezTo>
                <a:cubicBezTo>
                  <a:pt x="37480" y="13791"/>
                  <a:pt x="36243" y="11402"/>
                  <a:pt x="34776" y="9195"/>
                </a:cubicBezTo>
                <a:cubicBezTo>
                  <a:pt x="33211" y="6853"/>
                  <a:pt x="31246" y="4646"/>
                  <a:pt x="28965" y="2972"/>
                </a:cubicBezTo>
                <a:cubicBezTo>
                  <a:pt x="27825" y="2135"/>
                  <a:pt x="26600" y="1444"/>
                  <a:pt x="25302" y="934"/>
                </a:cubicBezTo>
                <a:cubicBezTo>
                  <a:pt x="24005" y="413"/>
                  <a:pt x="22634" y="98"/>
                  <a:pt x="21202" y="25"/>
                </a:cubicBezTo>
                <a:cubicBezTo>
                  <a:pt x="20984" y="1"/>
                  <a:pt x="20754" y="1"/>
                  <a:pt x="205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EC0B28E5-814F-07BB-0736-ABE6F1B04112}"/>
              </a:ext>
            </a:extLst>
          </p:cNvPr>
          <p:cNvSpPr txBox="1">
            <a:spLocks/>
          </p:cNvSpPr>
          <p:nvPr/>
        </p:nvSpPr>
        <p:spPr>
          <a:xfrm>
            <a:off x="8453714" y="4733039"/>
            <a:ext cx="690285" cy="40911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142FAF27-6D04-4620-943D-E28ECEBE554B}" type="slidenum">
              <a:rPr lang="fr-FR" sz="2000" b="1" smtClean="0">
                <a:solidFill>
                  <a:schemeClr val="bg1"/>
                </a:solidFill>
                <a:latin typeface="Arial Nova Cond" panose="020B0506020202020204" pitchFamily="34" charset="0"/>
              </a:rPr>
              <a:pPr algn="ctr"/>
              <a:t>9</a:t>
            </a:fld>
            <a:endParaRPr lang="fr-FR" sz="20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6" name="Google Shape;453;p39">
            <a:extLst>
              <a:ext uri="{FF2B5EF4-FFF2-40B4-BE49-F238E27FC236}">
                <a16:creationId xmlns:a16="http://schemas.microsoft.com/office/drawing/2014/main" id="{65F5F1EE-AED0-F20C-04F6-2F97DE8489F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3999" cy="45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25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3000" b="1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fr-FR" sz="20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Compte rendu</a:t>
            </a:r>
            <a:endParaRPr lang="fr-FR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F18873-43EF-0854-E3E6-4ACA046C2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35" y="579138"/>
            <a:ext cx="7869525" cy="41251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43F6A9-FF3C-2E1D-99A2-613EEF1317C9}"/>
              </a:ext>
            </a:extLst>
          </p:cNvPr>
          <p:cNvSpPr/>
          <p:nvPr/>
        </p:nvSpPr>
        <p:spPr>
          <a:xfrm>
            <a:off x="2169886" y="3149600"/>
            <a:ext cx="6133507" cy="1554659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990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BC40172-418C-7001-1655-23B91FE75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50" t="57784" r="1734"/>
          <a:stretch/>
        </p:blipFill>
        <p:spPr>
          <a:xfrm>
            <a:off x="647678" y="579138"/>
            <a:ext cx="7846928" cy="412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 Electric Scooter Company Profil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04040"/>
      </a:accent1>
      <a:accent2>
        <a:srgbClr val="B76B6B"/>
      </a:accent2>
      <a:accent3>
        <a:srgbClr val="E9CFC0"/>
      </a:accent3>
      <a:accent4>
        <a:srgbClr val="B9AF9D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13584</TotalTime>
  <Words>233</Words>
  <Application>Microsoft Office PowerPoint</Application>
  <PresentationFormat>Affichage à l'écran (16:9)</PresentationFormat>
  <Paragraphs>72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 Nova Cond</vt:lpstr>
      <vt:lpstr>Krona One</vt:lpstr>
      <vt:lpstr>Work Sans</vt:lpstr>
      <vt:lpstr>Arial</vt:lpstr>
      <vt:lpstr> Electric Scooter Company Profile by Slidesgo</vt:lpstr>
      <vt:lpstr>ENGAGEMENT ETUDIANT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d’activité</dc:title>
  <dc:creator>bonjour</dc:creator>
  <cp:lastModifiedBy>bonjour</cp:lastModifiedBy>
  <cp:revision>59</cp:revision>
  <dcterms:modified xsi:type="dcterms:W3CDTF">2023-06-11T22:17:52Z</dcterms:modified>
</cp:coreProperties>
</file>